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F_B036EC25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25_24C16389.xml" ContentType="application/vnd.ms-powerpoint.comments+xml"/>
  <Override PartName="/ppt/notesSlides/notesSlide11.xml" ContentType="application/vnd.openxmlformats-officedocument.presentationml.notesSlide+xml"/>
  <Override PartName="/ppt/comments/modernComment_126_FA264544.xml" ContentType="application/vnd.ms-powerpoint.comments+xml"/>
  <Override PartName="/ppt/notesSlides/notesSlide12.xml" ContentType="application/vnd.openxmlformats-officedocument.presentationml.notesSlide+xml"/>
  <Override PartName="/ppt/comments/modernComment_128_61E19D8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2D_62750A22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73" r:id="rId2"/>
    <p:sldId id="278" r:id="rId3"/>
    <p:sldId id="281" r:id="rId4"/>
    <p:sldId id="282" r:id="rId5"/>
    <p:sldId id="283" r:id="rId6"/>
    <p:sldId id="286" r:id="rId7"/>
    <p:sldId id="287" r:id="rId8"/>
    <p:sldId id="288" r:id="rId9"/>
    <p:sldId id="290" r:id="rId10"/>
    <p:sldId id="293" r:id="rId11"/>
    <p:sldId id="294" r:id="rId12"/>
    <p:sldId id="302" r:id="rId13"/>
    <p:sldId id="296" r:id="rId14"/>
    <p:sldId id="297" r:id="rId15"/>
    <p:sldId id="301" r:id="rId16"/>
    <p:sldId id="298" r:id="rId17"/>
    <p:sldId id="299" r:id="rId18"/>
    <p:sldId id="300" r:id="rId19"/>
    <p:sldId id="257" r:id="rId20"/>
  </p:sldIdLst>
  <p:sldSz cx="9144000" cy="5143500" type="screen16x9"/>
  <p:notesSz cx="7104063" cy="10234613"/>
  <p:embeddedFontLs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Black" pitchFamily="2" charset="77"/>
      <p:bold r:id="rId26"/>
      <p:italic r:id="rId27"/>
      <p:boldItalic r:id="rId28"/>
    </p:embeddedFont>
    <p:embeddedFont>
      <p:font typeface="Montserrat ExtraBold" pitchFamily="2" charset="77"/>
      <p:bold r:id="rId29"/>
      <p:italic r:id="rId30"/>
      <p:boldItalic r:id="rId31"/>
    </p:embeddedFont>
    <p:embeddedFont>
      <p:font typeface="Montserrat Light" pitchFamily="2" charset="77"/>
      <p:regular r:id="rId32"/>
      <p:italic r:id="rId33"/>
    </p:embeddedFont>
    <p:embeddedFont>
      <p:font typeface="Montserrat Medium" pitchFamily="2" charset="77"/>
      <p:regular r:id="rId34"/>
      <p:italic r:id="rId35"/>
    </p:embeddedFont>
    <p:embeddedFont>
      <p:font typeface="Montserrat SemiBold" pitchFamily="2" charset="77"/>
      <p:regular r:id="rId36"/>
      <p:bold r:id="rId37"/>
      <p:italic r:id="rId38"/>
      <p:boldItalic r:id="rId39"/>
    </p:embeddedFont>
    <p:embeddedFont>
      <p:font typeface="Noto Sans" panose="020B05020405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KhkmryXLpfVagxpefw3+pVAf+t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9A0B09-4577-2111-4AE6-BFDC067F39A8}" name="Inés Benito Díaz" initials="IB" userId="80a6b4dd390ac23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CFF"/>
    <a:srgbClr val="FF3D6D"/>
    <a:srgbClr val="21A4FF"/>
    <a:srgbClr val="EBCFFF"/>
    <a:srgbClr val="F6F3FF"/>
    <a:srgbClr val="EF6F3E"/>
    <a:srgbClr val="FAF1E3"/>
    <a:srgbClr val="EF6F3C"/>
    <a:srgbClr val="F4B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2E607-61C7-EE42-B643-21A615DBA686}" v="673" dt="2025-10-09T17:53:02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67"/>
    <p:restoredTop sz="91365"/>
  </p:normalViewPr>
  <p:slideViewPr>
    <p:cSldViewPr snapToGrid="0">
      <p:cViewPr varScale="1">
        <p:scale>
          <a:sx n="270" d="100"/>
          <a:sy n="270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60" Type="http://customschemas.google.com/relationships/presentationmetadata" Target="meta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és Benito Díaz" userId="80a6b4dd390ac23e" providerId="LiveId" clId="{C4197F3E-68D7-5911-9EB2-153F3BF1B2E1}"/>
    <pc:docChg chg="undo redo custSel addSld delSld modSld sldOrd">
      <pc:chgData name="Inés Benito Díaz" userId="80a6b4dd390ac23e" providerId="LiveId" clId="{C4197F3E-68D7-5911-9EB2-153F3BF1B2E1}" dt="2025-10-09T18:02:02.185" v="10311" actId="729"/>
      <pc:docMkLst>
        <pc:docMk/>
      </pc:docMkLst>
      <pc:sldChg chg="modSp del mod ord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56"/>
        </pc:sldMkLst>
      </pc:sldChg>
      <pc:sldChg chg="addSp delSp modSp mod ord modShow modNotes">
        <pc:chgData name="Inés Benito Díaz" userId="80a6b4dd390ac23e" providerId="LiveId" clId="{C4197F3E-68D7-5911-9EB2-153F3BF1B2E1}" dt="2025-10-09T18:02:02.185" v="10311" actId="729"/>
        <pc:sldMkLst>
          <pc:docMk/>
          <pc:sldMk cId="0" sldId="257"/>
        </pc:sldMkLst>
        <pc:spChg chg="add mod">
          <ac:chgData name="Inés Benito Díaz" userId="80a6b4dd390ac23e" providerId="LiveId" clId="{C4197F3E-68D7-5911-9EB2-153F3BF1B2E1}" dt="2025-09-25T10:56:54.345" v="1859" actId="208"/>
          <ac:spMkLst>
            <pc:docMk/>
            <pc:sldMk cId="0" sldId="257"/>
            <ac:spMk id="104" creationId="{9436AE99-CC3C-4EA6-0452-679B31B4D1A5}"/>
          </ac:spMkLst>
        </pc:spChg>
        <pc:spChg chg="add mod">
          <ac:chgData name="Inés Benito Díaz" userId="80a6b4dd390ac23e" providerId="LiveId" clId="{C4197F3E-68D7-5911-9EB2-153F3BF1B2E1}" dt="2025-09-25T10:57:15.910" v="1865" actId="1076"/>
          <ac:spMkLst>
            <pc:docMk/>
            <pc:sldMk cId="0" sldId="257"/>
            <ac:spMk id="105" creationId="{B4955E92-7618-6F59-47B2-05A4EEBDB232}"/>
          </ac:spMkLst>
        </pc:spChg>
        <pc:spChg chg="add mod">
          <ac:chgData name="Inés Benito Díaz" userId="80a6b4dd390ac23e" providerId="LiveId" clId="{C4197F3E-68D7-5911-9EB2-153F3BF1B2E1}" dt="2025-09-25T10:57:37.031" v="1871" actId="208"/>
          <ac:spMkLst>
            <pc:docMk/>
            <pc:sldMk cId="0" sldId="257"/>
            <ac:spMk id="106" creationId="{A4CC31ED-D286-D0E5-F09B-3F07218B68E9}"/>
          </ac:spMkLst>
        </pc:spChg>
        <pc:spChg chg="add mod">
          <ac:chgData name="Inés Benito Díaz" userId="80a6b4dd390ac23e" providerId="LiveId" clId="{C4197F3E-68D7-5911-9EB2-153F3BF1B2E1}" dt="2025-09-25T10:58:18.918" v="1874" actId="207"/>
          <ac:spMkLst>
            <pc:docMk/>
            <pc:sldMk cId="0" sldId="257"/>
            <ac:spMk id="107" creationId="{65BFF71D-98B3-B145-ECD3-CB0F750E4F47}"/>
          </ac:spMkLst>
        </pc:spChg>
      </pc:sldChg>
      <pc:sldChg chg="del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58"/>
        </pc:sldMkLst>
      </pc:sldChg>
      <pc:sldChg chg="del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59"/>
        </pc:sldMkLst>
      </pc:sldChg>
      <pc:sldChg chg="del">
        <pc:chgData name="Inés Benito Díaz" userId="80a6b4dd390ac23e" providerId="LiveId" clId="{C4197F3E-68D7-5911-9EB2-153F3BF1B2E1}" dt="2025-09-28T19:27:55.496" v="7614" actId="2696"/>
        <pc:sldMkLst>
          <pc:docMk/>
          <pc:sldMk cId="0" sldId="260"/>
        </pc:sldMkLst>
      </pc:sldChg>
      <pc:sldChg chg="addSp delSp modSp del mod ord">
        <pc:chgData name="Inés Benito Díaz" userId="80a6b4dd390ac23e" providerId="LiveId" clId="{C4197F3E-68D7-5911-9EB2-153F3BF1B2E1}" dt="2025-09-25T15:29:02.959" v="4706" actId="2696"/>
        <pc:sldMkLst>
          <pc:docMk/>
          <pc:sldMk cId="0" sldId="261"/>
        </pc:sldMkLst>
      </pc:sldChg>
      <pc:sldChg chg="del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62"/>
        </pc:sldMkLst>
      </pc:sldChg>
      <pc:sldChg chg="del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63"/>
        </pc:sldMkLst>
      </pc:sldChg>
      <pc:sldChg chg="del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64"/>
        </pc:sldMkLst>
      </pc:sldChg>
      <pc:sldChg chg="del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65"/>
        </pc:sldMkLst>
      </pc:sldChg>
      <pc:sldChg chg="del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66"/>
        </pc:sldMkLst>
      </pc:sldChg>
      <pc:sldChg chg="del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67"/>
        </pc:sldMkLst>
      </pc:sldChg>
      <pc:sldChg chg="del modNotes">
        <pc:chgData name="Inés Benito Díaz" userId="80a6b4dd390ac23e" providerId="LiveId" clId="{C4197F3E-68D7-5911-9EB2-153F3BF1B2E1}" dt="2025-09-28T19:27:55.496" v="7614" actId="2696"/>
        <pc:sldMkLst>
          <pc:docMk/>
          <pc:sldMk cId="0" sldId="268"/>
        </pc:sldMkLst>
      </pc:sldChg>
      <pc:sldChg chg="del">
        <pc:chgData name="Inés Benito Díaz" userId="80a6b4dd390ac23e" providerId="LiveId" clId="{C4197F3E-68D7-5911-9EB2-153F3BF1B2E1}" dt="2025-09-28T19:27:55.496" v="7614" actId="2696"/>
        <pc:sldMkLst>
          <pc:docMk/>
          <pc:sldMk cId="0" sldId="269"/>
        </pc:sldMkLst>
      </pc:sldChg>
      <pc:sldChg chg="addSp delSp modSp new del mod setBg">
        <pc:chgData name="Inés Benito Díaz" userId="80a6b4dd390ac23e" providerId="LiveId" clId="{C4197F3E-68D7-5911-9EB2-153F3BF1B2E1}" dt="2025-09-24T22:52:51.826" v="345" actId="2696"/>
        <pc:sldMkLst>
          <pc:docMk/>
          <pc:sldMk cId="2421782820" sldId="270"/>
        </pc:sldMkLst>
      </pc:sldChg>
      <pc:sldChg chg="addSp delSp modSp new del ord">
        <pc:chgData name="Inés Benito Díaz" userId="80a6b4dd390ac23e" providerId="LiveId" clId="{C4197F3E-68D7-5911-9EB2-153F3BF1B2E1}" dt="2025-09-28T19:23:11.771" v="7529" actId="2696"/>
        <pc:sldMkLst>
          <pc:docMk/>
          <pc:sldMk cId="2336654128" sldId="271"/>
        </pc:sldMkLst>
      </pc:sldChg>
      <pc:sldChg chg="addSp modSp new del ord">
        <pc:chgData name="Inés Benito Díaz" userId="80a6b4dd390ac23e" providerId="LiveId" clId="{C4197F3E-68D7-5911-9EB2-153F3BF1B2E1}" dt="2025-09-28T19:23:11.771" v="7529" actId="2696"/>
        <pc:sldMkLst>
          <pc:docMk/>
          <pc:sldMk cId="1145569194" sldId="272"/>
        </pc:sldMkLst>
      </pc:sldChg>
      <pc:sldChg chg="addSp delSp modSp add del mod modNotesTx">
        <pc:chgData name="Inés Benito Díaz" userId="80a6b4dd390ac23e" providerId="LiveId" clId="{C4197F3E-68D7-5911-9EB2-153F3BF1B2E1}" dt="2025-09-28T19:34:45.446" v="7659" actId="14100"/>
        <pc:sldMkLst>
          <pc:docMk/>
          <pc:sldMk cId="4101565533" sldId="273"/>
        </pc:sldMkLst>
        <pc:spChg chg="add mod">
          <ac:chgData name="Inés Benito Díaz" userId="80a6b4dd390ac23e" providerId="LiveId" clId="{C4197F3E-68D7-5911-9EB2-153F3BF1B2E1}" dt="2025-09-25T10:56:25.176" v="1854" actId="255"/>
          <ac:spMkLst>
            <pc:docMk/>
            <pc:sldMk cId="4101565533" sldId="273"/>
            <ac:spMk id="2" creationId="{892F8885-11A0-26A0-5B31-FF2C5F9387BA}"/>
          </ac:spMkLst>
        </pc:spChg>
        <pc:spChg chg="add mod">
          <ac:chgData name="Inés Benito Díaz" userId="80a6b4dd390ac23e" providerId="LiveId" clId="{C4197F3E-68D7-5911-9EB2-153F3BF1B2E1}" dt="2025-09-25T10:56:13.944" v="1851" actId="14100"/>
          <ac:spMkLst>
            <pc:docMk/>
            <pc:sldMk cId="4101565533" sldId="273"/>
            <ac:spMk id="3" creationId="{23C9D366-43B4-F8A9-3673-618853573C7F}"/>
          </ac:spMkLst>
        </pc:spChg>
        <pc:spChg chg="add mod">
          <ac:chgData name="Inés Benito Díaz" userId="80a6b4dd390ac23e" providerId="LiveId" clId="{C4197F3E-68D7-5911-9EB2-153F3BF1B2E1}" dt="2025-09-24T22:52:18.485" v="344" actId="20577"/>
          <ac:spMkLst>
            <pc:docMk/>
            <pc:sldMk cId="4101565533" sldId="273"/>
            <ac:spMk id="4" creationId="{0D95F4E3-F932-666A-47AC-4A48CE83FE31}"/>
          </ac:spMkLst>
        </pc:spChg>
        <pc:spChg chg="add mod">
          <ac:chgData name="Inés Benito Díaz" userId="80a6b4dd390ac23e" providerId="LiveId" clId="{C4197F3E-68D7-5911-9EB2-153F3BF1B2E1}" dt="2025-09-24T22:50:39.280" v="303" actId="1076"/>
          <ac:spMkLst>
            <pc:docMk/>
            <pc:sldMk cId="4101565533" sldId="273"/>
            <ac:spMk id="5" creationId="{53FFFCBC-C1D6-32B0-0178-5E031F9767EF}"/>
          </ac:spMkLst>
        </pc:spChg>
        <pc:spChg chg="add mod">
          <ac:chgData name="Inés Benito Díaz" userId="80a6b4dd390ac23e" providerId="LiveId" clId="{C4197F3E-68D7-5911-9EB2-153F3BF1B2E1}" dt="2025-09-24T22:50:14.046" v="301" actId="1076"/>
          <ac:spMkLst>
            <pc:docMk/>
            <pc:sldMk cId="4101565533" sldId="273"/>
            <ac:spMk id="14" creationId="{F209D2A4-8C22-2692-9097-B4427F36B3BE}"/>
          </ac:spMkLst>
        </pc:spChg>
        <pc:picChg chg="add mod">
          <ac:chgData name="Inés Benito Díaz" userId="80a6b4dd390ac23e" providerId="LiveId" clId="{C4197F3E-68D7-5911-9EB2-153F3BF1B2E1}" dt="2025-09-25T22:25:17.685" v="5327" actId="1076"/>
          <ac:picMkLst>
            <pc:docMk/>
            <pc:sldMk cId="4101565533" sldId="273"/>
            <ac:picMk id="8" creationId="{6EA4FA20-1C1D-6F1E-5E55-5660D7956BBE}"/>
          </ac:picMkLst>
        </pc:picChg>
        <pc:picChg chg="add mod modCrop">
          <ac:chgData name="Inés Benito Díaz" userId="80a6b4dd390ac23e" providerId="LiveId" clId="{C4197F3E-68D7-5911-9EB2-153F3BF1B2E1}" dt="2025-09-28T19:34:45.446" v="7659" actId="14100"/>
          <ac:picMkLst>
            <pc:docMk/>
            <pc:sldMk cId="4101565533" sldId="273"/>
            <ac:picMk id="11" creationId="{FD433BDA-6782-4946-C4C0-E6396109DFDA}"/>
          </ac:picMkLst>
        </pc:picChg>
      </pc:sldChg>
      <pc:sldChg chg="add del">
        <pc:chgData name="Inés Benito Díaz" userId="80a6b4dd390ac23e" providerId="LiveId" clId="{C4197F3E-68D7-5911-9EB2-153F3BF1B2E1}" dt="2025-09-28T19:27:55.496" v="7614" actId="2696"/>
        <pc:sldMkLst>
          <pc:docMk/>
          <pc:sldMk cId="2498047582" sldId="274"/>
        </pc:sldMkLst>
      </pc:sldChg>
      <pc:sldChg chg="addSp modSp new del mod">
        <pc:chgData name="Inés Benito Díaz" userId="80a6b4dd390ac23e" providerId="LiveId" clId="{C4197F3E-68D7-5911-9EB2-153F3BF1B2E1}" dt="2025-09-28T19:23:11.771" v="7529" actId="2696"/>
        <pc:sldMkLst>
          <pc:docMk/>
          <pc:sldMk cId="4269389089" sldId="275"/>
        </pc:sldMkLst>
      </pc:sldChg>
      <pc:sldChg chg="addSp delSp modSp add del mod setBg">
        <pc:chgData name="Inés Benito Díaz" userId="80a6b4dd390ac23e" providerId="LiveId" clId="{C4197F3E-68D7-5911-9EB2-153F3BF1B2E1}" dt="2025-09-25T11:12:45.285" v="2080" actId="2696"/>
        <pc:sldMkLst>
          <pc:docMk/>
          <pc:sldMk cId="300978887" sldId="276"/>
        </pc:sldMkLst>
      </pc:sldChg>
      <pc:sldChg chg="addSp delSp modSp add del mod">
        <pc:chgData name="Inés Benito Díaz" userId="80a6b4dd390ac23e" providerId="LiveId" clId="{C4197F3E-68D7-5911-9EB2-153F3BF1B2E1}" dt="2025-09-25T11:19:53.391" v="2187" actId="2696"/>
        <pc:sldMkLst>
          <pc:docMk/>
          <pc:sldMk cId="3569692950" sldId="277"/>
        </pc:sldMkLst>
      </pc:sldChg>
      <pc:sldChg chg="addSp delSp modSp add mod modShow">
        <pc:chgData name="Inés Benito Díaz" userId="80a6b4dd390ac23e" providerId="LiveId" clId="{C4197F3E-68D7-5911-9EB2-153F3BF1B2E1}" dt="2025-10-09T17:00:52.284" v="8602" actId="729"/>
        <pc:sldMkLst>
          <pc:docMk/>
          <pc:sldMk cId="1980409279" sldId="278"/>
        </pc:sldMkLst>
        <pc:spChg chg="mod">
          <ac:chgData name="Inés Benito Díaz" userId="80a6b4dd390ac23e" providerId="LiveId" clId="{C4197F3E-68D7-5911-9EB2-153F3BF1B2E1}" dt="2025-09-25T11:13:35.437" v="2089" actId="1076"/>
          <ac:spMkLst>
            <pc:docMk/>
            <pc:sldMk cId="1980409279" sldId="278"/>
            <ac:spMk id="7" creationId="{38FDC850-3AF4-EC1B-BAFD-1191F5D8D52D}"/>
          </ac:spMkLst>
        </pc:spChg>
        <pc:spChg chg="mod">
          <ac:chgData name="Inés Benito Díaz" userId="80a6b4dd390ac23e" providerId="LiveId" clId="{C4197F3E-68D7-5911-9EB2-153F3BF1B2E1}" dt="2025-09-25T11:13:35.437" v="2089" actId="1076"/>
          <ac:spMkLst>
            <pc:docMk/>
            <pc:sldMk cId="1980409279" sldId="278"/>
            <ac:spMk id="10" creationId="{BD8D3009-16D6-65E6-9F89-7D27940F0D5F}"/>
          </ac:spMkLst>
        </pc:spChg>
        <pc:spChg chg="mod">
          <ac:chgData name="Inés Benito Díaz" userId="80a6b4dd390ac23e" providerId="LiveId" clId="{C4197F3E-68D7-5911-9EB2-153F3BF1B2E1}" dt="2025-09-25T11:14:03.355" v="2093" actId="207"/>
          <ac:spMkLst>
            <pc:docMk/>
            <pc:sldMk cId="1980409279" sldId="278"/>
            <ac:spMk id="62" creationId="{750B814E-5F96-358B-BC32-A3D9B1E92142}"/>
          </ac:spMkLst>
        </pc:spChg>
        <pc:spChg chg="mod">
          <ac:chgData name="Inés Benito Díaz" userId="80a6b4dd390ac23e" providerId="LiveId" clId="{C4197F3E-68D7-5911-9EB2-153F3BF1B2E1}" dt="2025-10-09T17:00:42.878" v="8598" actId="20577"/>
          <ac:spMkLst>
            <pc:docMk/>
            <pc:sldMk cId="1980409279" sldId="278"/>
            <ac:spMk id="69" creationId="{A7E1AF17-A151-AC72-6150-30B49D49EC29}"/>
          </ac:spMkLst>
        </pc:spChg>
        <pc:spChg chg="mod">
          <ac:chgData name="Inés Benito Díaz" userId="80a6b4dd390ac23e" providerId="LiveId" clId="{C4197F3E-68D7-5911-9EB2-153F3BF1B2E1}" dt="2025-10-09T17:00:44.237" v="8599" actId="20577"/>
          <ac:spMkLst>
            <pc:docMk/>
            <pc:sldMk cId="1980409279" sldId="278"/>
            <ac:spMk id="85" creationId="{9DE5BFDD-EA40-00CB-5C0F-9D6D77EA1CB0}"/>
          </ac:spMkLst>
        </pc:spChg>
        <pc:spChg chg="mod">
          <ac:chgData name="Inés Benito Díaz" userId="80a6b4dd390ac23e" providerId="LiveId" clId="{C4197F3E-68D7-5911-9EB2-153F3BF1B2E1}" dt="2025-10-09T17:00:45.686" v="8600" actId="20577"/>
          <ac:spMkLst>
            <pc:docMk/>
            <pc:sldMk cId="1980409279" sldId="278"/>
            <ac:spMk id="86" creationId="{FA46D8C4-4FB1-6CD2-AE29-E197B72F1FEF}"/>
          </ac:spMkLst>
        </pc:spChg>
        <pc:spChg chg="mod">
          <ac:chgData name="Inés Benito Díaz" userId="80a6b4dd390ac23e" providerId="LiveId" clId="{C4197F3E-68D7-5911-9EB2-153F3BF1B2E1}" dt="2025-10-09T17:00:47.089" v="8601" actId="20577"/>
          <ac:spMkLst>
            <pc:docMk/>
            <pc:sldMk cId="1980409279" sldId="278"/>
            <ac:spMk id="87" creationId="{CBE982BB-1C50-E767-B0E0-8063146F4CCC}"/>
          </ac:spMkLst>
        </pc:spChg>
        <pc:picChg chg="add mod">
          <ac:chgData name="Inés Benito Díaz" userId="80a6b4dd390ac23e" providerId="LiveId" clId="{C4197F3E-68D7-5911-9EB2-153F3BF1B2E1}" dt="2025-09-25T22:24:02.136" v="5304" actId="14100"/>
          <ac:picMkLst>
            <pc:docMk/>
            <pc:sldMk cId="1980409279" sldId="278"/>
            <ac:picMk id="3" creationId="{826FFA26-8516-74FC-60E9-6CC1B97E19B8}"/>
          </ac:picMkLst>
        </pc:picChg>
        <pc:picChg chg="add mod">
          <ac:chgData name="Inés Benito Díaz" userId="80a6b4dd390ac23e" providerId="LiveId" clId="{C4197F3E-68D7-5911-9EB2-153F3BF1B2E1}" dt="2025-09-25T22:23:49.144" v="5302" actId="1036"/>
          <ac:picMkLst>
            <pc:docMk/>
            <pc:sldMk cId="1980409279" sldId="278"/>
            <ac:picMk id="12" creationId="{C8A3B5BD-E446-4CC7-6E9B-A7131BDD32DF}"/>
          </ac:picMkLst>
        </pc:picChg>
      </pc:sldChg>
      <pc:sldChg chg="add del ord">
        <pc:chgData name="Inés Benito Díaz" userId="80a6b4dd390ac23e" providerId="LiveId" clId="{C4197F3E-68D7-5911-9EB2-153F3BF1B2E1}" dt="2025-09-25T11:55:52.445" v="2696" actId="2696"/>
        <pc:sldMkLst>
          <pc:docMk/>
          <pc:sldMk cId="1894955243" sldId="279"/>
        </pc:sldMkLst>
      </pc:sldChg>
      <pc:sldChg chg="addSp delSp modSp add del mod ord">
        <pc:chgData name="Inés Benito Díaz" userId="80a6b4dd390ac23e" providerId="LiveId" clId="{C4197F3E-68D7-5911-9EB2-153F3BF1B2E1}" dt="2025-09-28T19:23:11.771" v="7529" actId="2696"/>
        <pc:sldMkLst>
          <pc:docMk/>
          <pc:sldMk cId="1818845482" sldId="280"/>
        </pc:sldMkLst>
      </pc:sldChg>
      <pc:sldChg chg="addSp delSp modSp add mod modCm modNotesTx">
        <pc:chgData name="Inés Benito Díaz" userId="80a6b4dd390ac23e" providerId="LiveId" clId="{C4197F3E-68D7-5911-9EB2-153F3BF1B2E1}" dt="2025-10-09T16:48:59.071" v="8350" actId="20577"/>
        <pc:sldMkLst>
          <pc:docMk/>
          <pc:sldMk cId="1985894785" sldId="281"/>
        </pc:sldMkLst>
        <pc:spChg chg="add mod">
          <ac:chgData name="Inés Benito Díaz" userId="80a6b4dd390ac23e" providerId="LiveId" clId="{C4197F3E-68D7-5911-9EB2-153F3BF1B2E1}" dt="2025-09-25T11:54:30.215" v="2693" actId="790"/>
          <ac:spMkLst>
            <pc:docMk/>
            <pc:sldMk cId="1985894785" sldId="281"/>
            <ac:spMk id="2" creationId="{76F54964-5B7D-7675-E517-1278DD469F2C}"/>
          </ac:spMkLst>
        </pc:spChg>
        <pc:spChg chg="add mod">
          <ac:chgData name="Inés Benito Díaz" userId="80a6b4dd390ac23e" providerId="LiveId" clId="{C4197F3E-68D7-5911-9EB2-153F3BF1B2E1}" dt="2025-10-09T16:48:10.449" v="8336" actId="465"/>
          <ac:spMkLst>
            <pc:docMk/>
            <pc:sldMk cId="1985894785" sldId="281"/>
            <ac:spMk id="3" creationId="{F263230E-68EA-D284-AF03-BAFB7D93FAE8}"/>
          </ac:spMkLst>
        </pc:spChg>
        <pc:spChg chg="add mod">
          <ac:chgData name="Inés Benito Díaz" userId="80a6b4dd390ac23e" providerId="LiveId" clId="{C4197F3E-68D7-5911-9EB2-153F3BF1B2E1}" dt="2025-10-09T16:48:31.830" v="8344" actId="20577"/>
          <ac:spMkLst>
            <pc:docMk/>
            <pc:sldMk cId="1985894785" sldId="281"/>
            <ac:spMk id="4" creationId="{B315B17D-91ED-3A11-234F-125B480D1257}"/>
          </ac:spMkLst>
        </pc:spChg>
        <pc:spChg chg="add mod">
          <ac:chgData name="Inés Benito Díaz" userId="80a6b4dd390ac23e" providerId="LiveId" clId="{C4197F3E-68D7-5911-9EB2-153F3BF1B2E1}" dt="2025-10-09T16:48:10.449" v="8336" actId="465"/>
          <ac:spMkLst>
            <pc:docMk/>
            <pc:sldMk cId="1985894785" sldId="281"/>
            <ac:spMk id="5" creationId="{40918704-3842-0371-DA97-28021A361C11}"/>
          </ac:spMkLst>
        </pc:spChg>
        <pc:spChg chg="mod">
          <ac:chgData name="Inés Benito Díaz" userId="80a6b4dd390ac23e" providerId="LiveId" clId="{C4197F3E-68D7-5911-9EB2-153F3BF1B2E1}" dt="2025-09-25T11:54:30.215" v="2693" actId="790"/>
          <ac:spMkLst>
            <pc:docMk/>
            <pc:sldMk cId="1985894785" sldId="281"/>
            <ac:spMk id="7" creationId="{2E60CC23-1A57-42C8-1815-42C19A395EB5}"/>
          </ac:spMkLst>
        </pc:spChg>
        <pc:spChg chg="mod">
          <ac:chgData name="Inés Benito Díaz" userId="80a6b4dd390ac23e" providerId="LiveId" clId="{C4197F3E-68D7-5911-9EB2-153F3BF1B2E1}" dt="2025-09-25T11:54:30.215" v="2693" actId="790"/>
          <ac:spMkLst>
            <pc:docMk/>
            <pc:sldMk cId="1985894785" sldId="281"/>
            <ac:spMk id="10" creationId="{E6291A3F-5FBF-1F47-91B3-099B8259CE8C}"/>
          </ac:spMkLst>
        </pc:spChg>
        <pc:spChg chg="mod">
          <ac:chgData name="Inés Benito Díaz" userId="80a6b4dd390ac23e" providerId="LiveId" clId="{C4197F3E-68D7-5911-9EB2-153F3BF1B2E1}" dt="2025-09-25T11:54:30.215" v="2693" actId="790"/>
          <ac:spMkLst>
            <pc:docMk/>
            <pc:sldMk cId="1985894785" sldId="281"/>
            <ac:spMk id="14" creationId="{33DC6B65-42CD-D885-44C4-18F9014A4C1B}"/>
          </ac:spMkLst>
        </pc:spChg>
        <pc:spChg chg="mod">
          <ac:chgData name="Inés Benito Díaz" userId="80a6b4dd390ac23e" providerId="LiveId" clId="{C4197F3E-68D7-5911-9EB2-153F3BF1B2E1}" dt="2025-10-09T16:48:10.449" v="8336" actId="465"/>
          <ac:spMkLst>
            <pc:docMk/>
            <pc:sldMk cId="1985894785" sldId="281"/>
            <ac:spMk id="15" creationId="{4AC9F2C7-F432-FC8F-EDA7-5F0F38895412}"/>
          </ac:spMkLst>
        </pc:spChg>
        <pc:spChg chg="mod">
          <ac:chgData name="Inés Benito Díaz" userId="80a6b4dd390ac23e" providerId="LiveId" clId="{C4197F3E-68D7-5911-9EB2-153F3BF1B2E1}" dt="2025-09-25T11:54:30.215" v="2693" actId="790"/>
          <ac:spMkLst>
            <pc:docMk/>
            <pc:sldMk cId="1985894785" sldId="281"/>
            <ac:spMk id="62" creationId="{EAA3167B-FFD5-5341-1C35-0BEB01F91C0F}"/>
          </ac:spMkLst>
        </pc:spChg>
        <pc:picChg chg="add mod">
          <ac:chgData name="Inés Benito Díaz" userId="80a6b4dd390ac23e" providerId="LiveId" clId="{C4197F3E-68D7-5911-9EB2-153F3BF1B2E1}" dt="2025-09-25T22:24:08.370" v="5306"/>
          <ac:picMkLst>
            <pc:docMk/>
            <pc:sldMk cId="1985894785" sldId="281"/>
            <ac:picMk id="8" creationId="{4B7F350E-11EB-4B2D-B5D4-9020EA01FA1D}"/>
          </ac:picMkLst>
        </pc:picChg>
        <pc:picChg chg="add mod">
          <ac:chgData name="Inés Benito Díaz" userId="80a6b4dd390ac23e" providerId="LiveId" clId="{C4197F3E-68D7-5911-9EB2-153F3BF1B2E1}" dt="2025-09-25T22:21:35.237" v="5281" actId="14100"/>
          <ac:picMkLst>
            <pc:docMk/>
            <pc:sldMk cId="1985894785" sldId="281"/>
            <ac:picMk id="16" creationId="{7C07B26C-2964-BBE9-78D0-CAAF6A8BC78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Inés Benito Díaz" userId="80a6b4dd390ac23e" providerId="LiveId" clId="{C4197F3E-68D7-5911-9EB2-153F3BF1B2E1}" dt="2025-10-09T16:46:30.919" v="8289" actId="20577"/>
              <pc2:cmMkLst xmlns:pc2="http://schemas.microsoft.com/office/powerpoint/2019/9/main/command">
                <pc:docMk/>
                <pc:sldMk cId="1985894785" sldId="281"/>
                <pc2:cmMk id="{97CF643C-D546-3D41-A8FB-CD749C52C6DA}"/>
              </pc2:cmMkLst>
            </pc226:cmChg>
          </p:ext>
        </pc:extLst>
      </pc:sldChg>
      <pc:sldChg chg="addSp delSp modSp add mod ord modNotesTx">
        <pc:chgData name="Inés Benito Díaz" userId="80a6b4dd390ac23e" providerId="LiveId" clId="{C4197F3E-68D7-5911-9EB2-153F3BF1B2E1}" dt="2025-10-09T16:53:52.162" v="8588" actId="1036"/>
        <pc:sldMkLst>
          <pc:docMk/>
          <pc:sldMk cId="3631722892" sldId="282"/>
        </pc:sldMkLst>
        <pc:spChg chg="add mod">
          <ac:chgData name="Inés Benito Díaz" userId="80a6b4dd390ac23e" providerId="LiveId" clId="{C4197F3E-68D7-5911-9EB2-153F3BF1B2E1}" dt="2025-09-25T16:25:58.039" v="5278" actId="1036"/>
          <ac:spMkLst>
            <pc:docMk/>
            <pc:sldMk cId="3631722892" sldId="282"/>
            <ac:spMk id="4" creationId="{4B99C180-9C19-4C4B-29EC-F3DFF89AC632}"/>
          </ac:spMkLst>
        </pc:spChg>
        <pc:spChg chg="add mod">
          <ac:chgData name="Inés Benito Díaz" userId="80a6b4dd390ac23e" providerId="LiveId" clId="{C4197F3E-68D7-5911-9EB2-153F3BF1B2E1}" dt="2025-09-25T12:17:54.229" v="3287" actId="790"/>
          <ac:spMkLst>
            <pc:docMk/>
            <pc:sldMk cId="3631722892" sldId="282"/>
            <ac:spMk id="5" creationId="{F48729C5-E804-B645-1E56-23A61610ED80}"/>
          </ac:spMkLst>
        </pc:spChg>
        <pc:spChg chg="add mod">
          <ac:chgData name="Inés Benito Díaz" userId="80a6b4dd390ac23e" providerId="LiveId" clId="{C4197F3E-68D7-5911-9EB2-153F3BF1B2E1}" dt="2025-09-25T12:17:54.229" v="3287" actId="790"/>
          <ac:spMkLst>
            <pc:docMk/>
            <pc:sldMk cId="3631722892" sldId="282"/>
            <ac:spMk id="6" creationId="{8EAEE32F-EE69-C23C-E6FE-BCD43402DD13}"/>
          </ac:spMkLst>
        </pc:spChg>
        <pc:spChg chg="add mod">
          <ac:chgData name="Inés Benito Díaz" userId="80a6b4dd390ac23e" providerId="LiveId" clId="{C4197F3E-68D7-5911-9EB2-153F3BF1B2E1}" dt="2025-10-09T16:53:49.611" v="8581" actId="465"/>
          <ac:spMkLst>
            <pc:docMk/>
            <pc:sldMk cId="3631722892" sldId="282"/>
            <ac:spMk id="7" creationId="{CD32CA61-F65A-A4CA-B829-078B6CEBDE0A}"/>
          </ac:spMkLst>
        </pc:spChg>
        <pc:spChg chg="add mod">
          <ac:chgData name="Inés Benito Díaz" userId="80a6b4dd390ac23e" providerId="LiveId" clId="{C4197F3E-68D7-5911-9EB2-153F3BF1B2E1}" dt="2025-10-09T16:53:06.473" v="8566" actId="20577"/>
          <ac:spMkLst>
            <pc:docMk/>
            <pc:sldMk cId="3631722892" sldId="282"/>
            <ac:spMk id="8" creationId="{A721737D-37C0-C940-15EB-F633BA517E32}"/>
          </ac:spMkLst>
        </pc:spChg>
        <pc:spChg chg="add mod">
          <ac:chgData name="Inés Benito Díaz" userId="80a6b4dd390ac23e" providerId="LiveId" clId="{C4197F3E-68D7-5911-9EB2-153F3BF1B2E1}" dt="2025-10-09T16:53:49.611" v="8581" actId="465"/>
          <ac:spMkLst>
            <pc:docMk/>
            <pc:sldMk cId="3631722892" sldId="282"/>
            <ac:spMk id="9" creationId="{2FF9C1EA-1E86-F39A-AA5C-A5E545261888}"/>
          </ac:spMkLst>
        </pc:spChg>
        <pc:spChg chg="add mod">
          <ac:chgData name="Inés Benito Díaz" userId="80a6b4dd390ac23e" providerId="LiveId" clId="{C4197F3E-68D7-5911-9EB2-153F3BF1B2E1}" dt="2025-10-09T16:53:49.611" v="8581" actId="465"/>
          <ac:spMkLst>
            <pc:docMk/>
            <pc:sldMk cId="3631722892" sldId="282"/>
            <ac:spMk id="10" creationId="{090B1442-C1D2-F67B-BDA1-2BE27154C91B}"/>
          </ac:spMkLst>
        </pc:spChg>
        <pc:spChg chg="add mod">
          <ac:chgData name="Inés Benito Díaz" userId="80a6b4dd390ac23e" providerId="LiveId" clId="{C4197F3E-68D7-5911-9EB2-153F3BF1B2E1}" dt="2025-10-09T16:53:49.611" v="8581" actId="465"/>
          <ac:spMkLst>
            <pc:docMk/>
            <pc:sldMk cId="3631722892" sldId="282"/>
            <ac:spMk id="11" creationId="{FFF62433-31AA-110B-699B-9D73E45CD0BB}"/>
          </ac:spMkLst>
        </pc:spChg>
        <pc:spChg chg="add mod">
          <ac:chgData name="Inés Benito Díaz" userId="80a6b4dd390ac23e" providerId="LiveId" clId="{C4197F3E-68D7-5911-9EB2-153F3BF1B2E1}" dt="2025-10-09T16:53:49.611" v="8581" actId="465"/>
          <ac:spMkLst>
            <pc:docMk/>
            <pc:sldMk cId="3631722892" sldId="282"/>
            <ac:spMk id="12" creationId="{99F4CD32-EE1D-FC57-82D4-15A7CB672612}"/>
          </ac:spMkLst>
        </pc:spChg>
        <pc:spChg chg="add mod">
          <ac:chgData name="Inés Benito Díaz" userId="80a6b4dd390ac23e" providerId="LiveId" clId="{C4197F3E-68D7-5911-9EB2-153F3BF1B2E1}" dt="2025-10-09T16:53:52.162" v="8588" actId="1036"/>
          <ac:spMkLst>
            <pc:docMk/>
            <pc:sldMk cId="3631722892" sldId="282"/>
            <ac:spMk id="14" creationId="{E9C14E99-5A2F-D59A-B27A-08C6C3970381}"/>
          </ac:spMkLst>
        </pc:spChg>
        <pc:spChg chg="add mod">
          <ac:chgData name="Inés Benito Díaz" userId="80a6b4dd390ac23e" providerId="LiveId" clId="{C4197F3E-68D7-5911-9EB2-153F3BF1B2E1}" dt="2025-09-25T12:17:54.229" v="3287" actId="790"/>
          <ac:spMkLst>
            <pc:docMk/>
            <pc:sldMk cId="3631722892" sldId="282"/>
            <ac:spMk id="15" creationId="{6EE2C0B4-EC5C-AC51-A496-8F0C23378080}"/>
          </ac:spMkLst>
        </pc:spChg>
        <pc:spChg chg="add mod">
          <ac:chgData name="Inés Benito Díaz" userId="80a6b4dd390ac23e" providerId="LiveId" clId="{C4197F3E-68D7-5911-9EB2-153F3BF1B2E1}" dt="2025-09-25T12:17:26.039" v="3282" actId="12788"/>
          <ac:spMkLst>
            <pc:docMk/>
            <pc:sldMk cId="3631722892" sldId="282"/>
            <ac:spMk id="16" creationId="{4BAB0F2D-2589-10A6-E286-F88F7091AE53}"/>
          </ac:spMkLst>
        </pc:spChg>
        <pc:spChg chg="add mod">
          <ac:chgData name="Inés Benito Díaz" userId="80a6b4dd390ac23e" providerId="LiveId" clId="{C4197F3E-68D7-5911-9EB2-153F3BF1B2E1}" dt="2025-09-25T12:17:54.229" v="3287" actId="790"/>
          <ac:spMkLst>
            <pc:docMk/>
            <pc:sldMk cId="3631722892" sldId="282"/>
            <ac:spMk id="17" creationId="{266119E1-AE1A-B079-F921-E9FE1F7B9B7D}"/>
          </ac:spMkLst>
        </pc:spChg>
        <pc:spChg chg="add mod">
          <ac:chgData name="Inés Benito Díaz" userId="80a6b4dd390ac23e" providerId="LiveId" clId="{C4197F3E-68D7-5911-9EB2-153F3BF1B2E1}" dt="2025-09-25T12:17:54.229" v="3287" actId="790"/>
          <ac:spMkLst>
            <pc:docMk/>
            <pc:sldMk cId="3631722892" sldId="282"/>
            <ac:spMk id="18" creationId="{AF979AFD-F9EB-A041-122F-A941E364F537}"/>
          </ac:spMkLst>
        </pc:spChg>
        <pc:spChg chg="add mod">
          <ac:chgData name="Inés Benito Díaz" userId="80a6b4dd390ac23e" providerId="LiveId" clId="{C4197F3E-68D7-5911-9EB2-153F3BF1B2E1}" dt="2025-09-25T12:23:23.777" v="3380" actId="20577"/>
          <ac:spMkLst>
            <pc:docMk/>
            <pc:sldMk cId="3631722892" sldId="282"/>
            <ac:spMk id="19" creationId="{5C593CED-D108-48D5-B6C7-0B46FB905597}"/>
          </ac:spMkLst>
        </pc:spChg>
        <pc:picChg chg="add mod modCrop">
          <ac:chgData name="Inés Benito Díaz" userId="80a6b4dd390ac23e" providerId="LiveId" clId="{C4197F3E-68D7-5911-9EB2-153F3BF1B2E1}" dt="2025-09-25T12:09:44.822" v="2774" actId="1076"/>
          <ac:picMkLst>
            <pc:docMk/>
            <pc:sldMk cId="3631722892" sldId="282"/>
            <ac:picMk id="3" creationId="{092FD474-E18D-EA28-7E1D-63CBEFAD1579}"/>
          </ac:picMkLst>
        </pc:picChg>
        <pc:picChg chg="add mod">
          <ac:chgData name="Inés Benito Díaz" userId="80a6b4dd390ac23e" providerId="LiveId" clId="{C4197F3E-68D7-5911-9EB2-153F3BF1B2E1}" dt="2025-09-25T22:24:10.995" v="5308"/>
          <ac:picMkLst>
            <pc:docMk/>
            <pc:sldMk cId="3631722892" sldId="282"/>
            <ac:picMk id="13" creationId="{2F5D7CDB-0FB1-EE58-5669-37EAC2F76B51}"/>
          </ac:picMkLst>
        </pc:picChg>
      </pc:sldChg>
      <pc:sldChg chg="add del ord">
        <pc:chgData name="Inés Benito Díaz" userId="80a6b4dd390ac23e" providerId="LiveId" clId="{C4197F3E-68D7-5911-9EB2-153F3BF1B2E1}" dt="2025-09-25T12:18:40.405" v="3288" actId="2696"/>
        <pc:sldMkLst>
          <pc:docMk/>
          <pc:sldMk cId="3060872696" sldId="283"/>
        </pc:sldMkLst>
      </pc:sldChg>
      <pc:sldChg chg="addSp delSp modSp add mod ord modNotesTx">
        <pc:chgData name="Inés Benito Díaz" userId="80a6b4dd390ac23e" providerId="LiveId" clId="{C4197F3E-68D7-5911-9EB2-153F3BF1B2E1}" dt="2025-10-09T16:54:06.122" v="8596" actId="20577"/>
        <pc:sldMkLst>
          <pc:docMk/>
          <pc:sldMk cId="4105936400" sldId="283"/>
        </pc:sldMkLst>
        <pc:spChg chg="add mod">
          <ac:chgData name="Inés Benito Díaz" userId="80a6b4dd390ac23e" providerId="LiveId" clId="{C4197F3E-68D7-5911-9EB2-153F3BF1B2E1}" dt="2025-09-25T14:35:02.599" v="3385" actId="790"/>
          <ac:spMkLst>
            <pc:docMk/>
            <pc:sldMk cId="4105936400" sldId="283"/>
            <ac:spMk id="4" creationId="{241F4C4F-F841-66C6-DA14-DEA17520AD85}"/>
          </ac:spMkLst>
        </pc:spChg>
        <pc:spChg chg="add mod">
          <ac:chgData name="Inés Benito Díaz" userId="80a6b4dd390ac23e" providerId="LiveId" clId="{C4197F3E-68D7-5911-9EB2-153F3BF1B2E1}" dt="2025-09-25T14:35:02.599" v="3385" actId="790"/>
          <ac:spMkLst>
            <pc:docMk/>
            <pc:sldMk cId="4105936400" sldId="283"/>
            <ac:spMk id="5" creationId="{A1EC82B9-894E-0804-A049-3A4ECD768368}"/>
          </ac:spMkLst>
        </pc:spChg>
        <pc:spChg chg="add mod">
          <ac:chgData name="Inés Benito Díaz" userId="80a6b4dd390ac23e" providerId="LiveId" clId="{C4197F3E-68D7-5911-9EB2-153F3BF1B2E1}" dt="2025-09-25T14:35:02.599" v="3385" actId="790"/>
          <ac:spMkLst>
            <pc:docMk/>
            <pc:sldMk cId="4105936400" sldId="283"/>
            <ac:spMk id="7" creationId="{765033AB-9C46-0C58-FC9C-A7E47C01009A}"/>
          </ac:spMkLst>
        </pc:spChg>
        <pc:spChg chg="add mod">
          <ac:chgData name="Inés Benito Díaz" userId="80a6b4dd390ac23e" providerId="LiveId" clId="{C4197F3E-68D7-5911-9EB2-153F3BF1B2E1}" dt="2025-09-25T14:35:02.599" v="3385" actId="790"/>
          <ac:spMkLst>
            <pc:docMk/>
            <pc:sldMk cId="4105936400" sldId="283"/>
            <ac:spMk id="12" creationId="{6262BB2B-EA3A-F4A1-1D1B-AD9ED26CF9D0}"/>
          </ac:spMkLst>
        </pc:spChg>
        <pc:picChg chg="add mod">
          <ac:chgData name="Inés Benito Díaz" userId="80a6b4dd390ac23e" providerId="LiveId" clId="{C4197F3E-68D7-5911-9EB2-153F3BF1B2E1}" dt="2025-09-25T22:24:13.918" v="5310"/>
          <ac:picMkLst>
            <pc:docMk/>
            <pc:sldMk cId="4105936400" sldId="283"/>
            <ac:picMk id="3" creationId="{EDAF8ECF-B0BD-0B65-0AD5-8B707BF187DD}"/>
          </ac:picMkLst>
        </pc:picChg>
        <pc:picChg chg="add mod">
          <ac:chgData name="Inés Benito Díaz" userId="80a6b4dd390ac23e" providerId="LiveId" clId="{C4197F3E-68D7-5911-9EB2-153F3BF1B2E1}" dt="2025-09-25T12:22:53.141" v="3365" actId="1037"/>
          <ac:picMkLst>
            <pc:docMk/>
            <pc:sldMk cId="4105936400" sldId="283"/>
            <ac:picMk id="8" creationId="{2D3A3A45-271A-538E-7C76-B337DE5578D7}"/>
          </ac:picMkLst>
        </pc:picChg>
        <pc:picChg chg="add mod">
          <ac:chgData name="Inés Benito Díaz" userId="80a6b4dd390ac23e" providerId="LiveId" clId="{C4197F3E-68D7-5911-9EB2-153F3BF1B2E1}" dt="2025-09-25T12:22:50.859" v="3356" actId="1076"/>
          <ac:picMkLst>
            <pc:docMk/>
            <pc:sldMk cId="4105936400" sldId="283"/>
            <ac:picMk id="9" creationId="{9A7722AE-0394-E2FE-2D98-8D995BACAA9C}"/>
          </ac:picMkLst>
        </pc:picChg>
        <pc:picChg chg="add mod">
          <ac:chgData name="Inés Benito Díaz" userId="80a6b4dd390ac23e" providerId="LiveId" clId="{C4197F3E-68D7-5911-9EB2-153F3BF1B2E1}" dt="2025-09-25T12:23:00.147" v="3375" actId="1036"/>
          <ac:picMkLst>
            <pc:docMk/>
            <pc:sldMk cId="4105936400" sldId="283"/>
            <ac:picMk id="10" creationId="{41B3A69B-7421-0C58-AB8E-D39BB22B0E87}"/>
          </ac:picMkLst>
        </pc:picChg>
        <pc:picChg chg="add mod">
          <ac:chgData name="Inés Benito Díaz" userId="80a6b4dd390ac23e" providerId="LiveId" clId="{C4197F3E-68D7-5911-9EB2-153F3BF1B2E1}" dt="2025-09-25T12:23:08.413" v="3377" actId="14100"/>
          <ac:picMkLst>
            <pc:docMk/>
            <pc:sldMk cId="4105936400" sldId="283"/>
            <ac:picMk id="11" creationId="{D9D73AF6-F990-739C-D893-A5CEEEB679FE}"/>
          </ac:picMkLst>
        </pc:picChg>
      </pc:sldChg>
      <pc:sldChg chg="add del">
        <pc:chgData name="Inés Benito Díaz" userId="80a6b4dd390ac23e" providerId="LiveId" clId="{C4197F3E-68D7-5911-9EB2-153F3BF1B2E1}" dt="2025-09-28T19:27:55.496" v="7614" actId="2696"/>
        <pc:sldMkLst>
          <pc:docMk/>
          <pc:sldMk cId="2227255679" sldId="284"/>
        </pc:sldMkLst>
      </pc:sldChg>
      <pc:sldChg chg="add del">
        <pc:chgData name="Inés Benito Díaz" userId="80a6b4dd390ac23e" providerId="LiveId" clId="{C4197F3E-68D7-5911-9EB2-153F3BF1B2E1}" dt="2025-09-25T12:24:09.607" v="3384" actId="2696"/>
        <pc:sldMkLst>
          <pc:docMk/>
          <pc:sldMk cId="2257613793" sldId="284"/>
        </pc:sldMkLst>
      </pc:sldChg>
      <pc:sldChg chg="add del">
        <pc:chgData name="Inés Benito Díaz" userId="80a6b4dd390ac23e" providerId="LiveId" clId="{C4197F3E-68D7-5911-9EB2-153F3BF1B2E1}" dt="2025-09-25T14:53:22.215" v="4307" actId="2696"/>
        <pc:sldMkLst>
          <pc:docMk/>
          <pc:sldMk cId="638785226" sldId="285"/>
        </pc:sldMkLst>
      </pc:sldChg>
      <pc:sldChg chg="addSp delSp modSp add del mod">
        <pc:chgData name="Inés Benito Díaz" userId="80a6b4dd390ac23e" providerId="LiveId" clId="{C4197F3E-68D7-5911-9EB2-153F3BF1B2E1}" dt="2025-09-25T15:34:02.842" v="4804" actId="2696"/>
        <pc:sldMkLst>
          <pc:docMk/>
          <pc:sldMk cId="1741562966" sldId="285"/>
        </pc:sldMkLst>
      </pc:sldChg>
      <pc:sldChg chg="addSp delSp modSp add mod modNotesTx">
        <pc:chgData name="Inés Benito Díaz" userId="80a6b4dd390ac23e" providerId="LiveId" clId="{C4197F3E-68D7-5911-9EB2-153F3BF1B2E1}" dt="2025-10-09T17:04:36.420" v="8722" actId="1036"/>
        <pc:sldMkLst>
          <pc:docMk/>
          <pc:sldMk cId="1992888559" sldId="286"/>
        </pc:sldMkLst>
        <pc:spChg chg="mod">
          <ac:chgData name="Inés Benito Díaz" userId="80a6b4dd390ac23e" providerId="LiveId" clId="{C4197F3E-68D7-5911-9EB2-153F3BF1B2E1}" dt="2025-09-25T15:54:49.956" v="4868" actId="14100"/>
          <ac:spMkLst>
            <pc:docMk/>
            <pc:sldMk cId="1992888559" sldId="286"/>
            <ac:spMk id="2" creationId="{357B8236-E0EC-E3C7-4438-7F833C2F8C8E}"/>
          </ac:spMkLst>
        </pc:spChg>
        <pc:spChg chg="mod">
          <ac:chgData name="Inés Benito Díaz" userId="80a6b4dd390ac23e" providerId="LiveId" clId="{C4197F3E-68D7-5911-9EB2-153F3BF1B2E1}" dt="2025-09-25T15:54:45.956" v="4867" actId="20577"/>
          <ac:spMkLst>
            <pc:docMk/>
            <pc:sldMk cId="1992888559" sldId="286"/>
            <ac:spMk id="3" creationId="{C6197407-AEC7-05BE-6C11-AD53A386477F}"/>
          </ac:spMkLst>
        </pc:spChg>
        <pc:spChg chg="mod">
          <ac:chgData name="Inés Benito Díaz" userId="80a6b4dd390ac23e" providerId="LiveId" clId="{C4197F3E-68D7-5911-9EB2-153F3BF1B2E1}" dt="2025-10-09T17:04:07.958" v="8693" actId="465"/>
          <ac:spMkLst>
            <pc:docMk/>
            <pc:sldMk cId="1992888559" sldId="286"/>
            <ac:spMk id="56" creationId="{A443700A-30DD-E06D-0CDB-9F2A497928FD}"/>
          </ac:spMkLst>
        </pc:spChg>
        <pc:spChg chg="mod">
          <ac:chgData name="Inés Benito Díaz" userId="80a6b4dd390ac23e" providerId="LiveId" clId="{C4197F3E-68D7-5911-9EB2-153F3BF1B2E1}" dt="2025-10-09T17:02:49.735" v="8646" actId="20577"/>
          <ac:spMkLst>
            <pc:docMk/>
            <pc:sldMk cId="1992888559" sldId="286"/>
            <ac:spMk id="57" creationId="{96721772-DF85-2630-AE47-6854301C975D}"/>
          </ac:spMkLst>
        </pc:spChg>
        <pc:spChg chg="mod">
          <ac:chgData name="Inés Benito Díaz" userId="80a6b4dd390ac23e" providerId="LiveId" clId="{C4197F3E-68D7-5911-9EB2-153F3BF1B2E1}" dt="2025-10-09T17:04:07.958" v="8693" actId="465"/>
          <ac:spMkLst>
            <pc:docMk/>
            <pc:sldMk cId="1992888559" sldId="286"/>
            <ac:spMk id="58" creationId="{91E6A848-966E-8738-DE38-D77F2D2BD61B}"/>
          </ac:spMkLst>
        </pc:spChg>
        <pc:spChg chg="mod">
          <ac:chgData name="Inés Benito Díaz" userId="80a6b4dd390ac23e" providerId="LiveId" clId="{C4197F3E-68D7-5911-9EB2-153F3BF1B2E1}" dt="2025-10-09T17:04:07.958" v="8693" actId="465"/>
          <ac:spMkLst>
            <pc:docMk/>
            <pc:sldMk cId="1992888559" sldId="286"/>
            <ac:spMk id="59" creationId="{D11A5BF2-FCD8-64CA-C6D8-DA6253ABE083}"/>
          </ac:spMkLst>
        </pc:spChg>
        <pc:spChg chg="mod">
          <ac:chgData name="Inés Benito Díaz" userId="80a6b4dd390ac23e" providerId="LiveId" clId="{C4197F3E-68D7-5911-9EB2-153F3BF1B2E1}" dt="2025-10-09T17:04:24.067" v="8710" actId="20577"/>
          <ac:spMkLst>
            <pc:docMk/>
            <pc:sldMk cId="1992888559" sldId="286"/>
            <ac:spMk id="60" creationId="{C2972481-FF57-E91F-CFB1-96204ADAFFE9}"/>
          </ac:spMkLst>
        </pc:spChg>
        <pc:spChg chg="mod">
          <ac:chgData name="Inés Benito Díaz" userId="80a6b4dd390ac23e" providerId="LiveId" clId="{C4197F3E-68D7-5911-9EB2-153F3BF1B2E1}" dt="2025-10-09T17:02:17.864" v="8620" actId="1036"/>
          <ac:spMkLst>
            <pc:docMk/>
            <pc:sldMk cId="1992888559" sldId="286"/>
            <ac:spMk id="62" creationId="{BD3FAD4E-4113-334A-6593-E5FD9BA4DDB5}"/>
          </ac:spMkLst>
        </pc:spChg>
        <pc:spChg chg="mod">
          <ac:chgData name="Inés Benito Díaz" userId="80a6b4dd390ac23e" providerId="LiveId" clId="{C4197F3E-68D7-5911-9EB2-153F3BF1B2E1}" dt="2025-10-09T17:04:33.007" v="8718" actId="1035"/>
          <ac:spMkLst>
            <pc:docMk/>
            <pc:sldMk cId="1992888559" sldId="286"/>
            <ac:spMk id="63" creationId="{6D705DB5-14EE-322C-5E3E-883E688D13CF}"/>
          </ac:spMkLst>
        </pc:spChg>
        <pc:spChg chg="mod">
          <ac:chgData name="Inés Benito Díaz" userId="80a6b4dd390ac23e" providerId="LiveId" clId="{C4197F3E-68D7-5911-9EB2-153F3BF1B2E1}" dt="2025-10-09T17:04:34.661" v="8721" actId="1035"/>
          <ac:spMkLst>
            <pc:docMk/>
            <pc:sldMk cId="1992888559" sldId="286"/>
            <ac:spMk id="65" creationId="{7E4F0064-907C-0DC8-2572-D3BF2E32A61B}"/>
          </ac:spMkLst>
        </pc:spChg>
        <pc:spChg chg="mod">
          <ac:chgData name="Inés Benito Díaz" userId="80a6b4dd390ac23e" providerId="LiveId" clId="{C4197F3E-68D7-5911-9EB2-153F3BF1B2E1}" dt="2025-10-09T17:04:36.420" v="8722" actId="1036"/>
          <ac:spMkLst>
            <pc:docMk/>
            <pc:sldMk cId="1992888559" sldId="286"/>
            <ac:spMk id="66" creationId="{00CF1B76-75B2-D67A-DE33-BD77AF83BE42}"/>
          </ac:spMkLst>
        </pc:spChg>
        <pc:picChg chg="add mod modCrop">
          <ac:chgData name="Inés Benito Díaz" userId="80a6b4dd390ac23e" providerId="LiveId" clId="{C4197F3E-68D7-5911-9EB2-153F3BF1B2E1}" dt="2025-09-25T15:33:49.705" v="4803"/>
          <ac:picMkLst>
            <pc:docMk/>
            <pc:sldMk cId="1992888559" sldId="286"/>
            <ac:picMk id="4" creationId="{D4B22181-04C3-B196-8CCF-E07ABB6F4133}"/>
          </ac:picMkLst>
        </pc:picChg>
        <pc:picChg chg="add mod">
          <ac:chgData name="Inés Benito Díaz" userId="80a6b4dd390ac23e" providerId="LiveId" clId="{C4197F3E-68D7-5911-9EB2-153F3BF1B2E1}" dt="2025-09-25T22:24:17.142" v="5312"/>
          <ac:picMkLst>
            <pc:docMk/>
            <pc:sldMk cId="1992888559" sldId="286"/>
            <ac:picMk id="6" creationId="{F1070C90-C29E-F8E8-829A-7487186ED71B}"/>
          </ac:picMkLst>
        </pc:picChg>
      </pc:sldChg>
      <pc:sldChg chg="addSp delSp modSp add mod ord modNotesTx">
        <pc:chgData name="Inés Benito Díaz" userId="80a6b4dd390ac23e" providerId="LiveId" clId="{C4197F3E-68D7-5911-9EB2-153F3BF1B2E1}" dt="2025-10-09T17:09:26.720" v="8805" actId="20577"/>
        <pc:sldMkLst>
          <pc:docMk/>
          <pc:sldMk cId="2956389413" sldId="287"/>
        </pc:sldMkLst>
        <pc:spChg chg="add mod">
          <ac:chgData name="Inés Benito Díaz" userId="80a6b4dd390ac23e" providerId="LiveId" clId="{C4197F3E-68D7-5911-9EB2-153F3BF1B2E1}" dt="2025-09-25T16:13:35.264" v="4976" actId="790"/>
          <ac:spMkLst>
            <pc:docMk/>
            <pc:sldMk cId="2956389413" sldId="287"/>
            <ac:spMk id="3" creationId="{3BECB474-F11B-EAAA-344F-2030085D82C0}"/>
          </ac:spMkLst>
        </pc:spChg>
        <pc:spChg chg="add mod">
          <ac:chgData name="Inés Benito Díaz" userId="80a6b4dd390ac23e" providerId="LiveId" clId="{C4197F3E-68D7-5911-9EB2-153F3BF1B2E1}" dt="2025-09-25T16:13:35.264" v="4976" actId="790"/>
          <ac:spMkLst>
            <pc:docMk/>
            <pc:sldMk cId="2956389413" sldId="287"/>
            <ac:spMk id="4" creationId="{8304B8B7-51BA-9C49-C37F-198138B1F556}"/>
          </ac:spMkLst>
        </pc:spChg>
        <pc:spChg chg="add mod">
          <ac:chgData name="Inés Benito Díaz" userId="80a6b4dd390ac23e" providerId="LiveId" clId="{C4197F3E-68D7-5911-9EB2-153F3BF1B2E1}" dt="2025-10-09T17:06:48.794" v="8796" actId="13926"/>
          <ac:spMkLst>
            <pc:docMk/>
            <pc:sldMk cId="2956389413" sldId="287"/>
            <ac:spMk id="10" creationId="{65DF0A35-7E19-229B-A554-6192D99B3C2D}"/>
          </ac:spMkLst>
        </pc:spChg>
        <pc:spChg chg="add mod">
          <ac:chgData name="Inés Benito Díaz" userId="80a6b4dd390ac23e" providerId="LiveId" clId="{C4197F3E-68D7-5911-9EB2-153F3BF1B2E1}" dt="2025-09-28T19:33:06.678" v="7658" actId="20577"/>
          <ac:spMkLst>
            <pc:docMk/>
            <pc:sldMk cId="2956389413" sldId="287"/>
            <ac:spMk id="11" creationId="{F79881A3-9BF3-394E-B766-C04CFEEA18A5}"/>
          </ac:spMkLst>
        </pc:spChg>
        <pc:spChg chg="add mod">
          <ac:chgData name="Inés Benito Díaz" userId="80a6b4dd390ac23e" providerId="LiveId" clId="{C4197F3E-68D7-5911-9EB2-153F3BF1B2E1}" dt="2025-10-09T17:09:26.720" v="8805" actId="20577"/>
          <ac:spMkLst>
            <pc:docMk/>
            <pc:sldMk cId="2956389413" sldId="287"/>
            <ac:spMk id="13" creationId="{24E136FB-D767-6D02-3C01-14CC5D0B3725}"/>
          </ac:spMkLst>
        </pc:spChg>
        <pc:spChg chg="add mod">
          <ac:chgData name="Inés Benito Díaz" userId="80a6b4dd390ac23e" providerId="LiveId" clId="{C4197F3E-68D7-5911-9EB2-153F3BF1B2E1}" dt="2025-09-25T16:15:21.951" v="5025" actId="1076"/>
          <ac:spMkLst>
            <pc:docMk/>
            <pc:sldMk cId="2956389413" sldId="287"/>
            <ac:spMk id="17" creationId="{AE592010-686E-D7D3-7EB1-1A4024CDA6F4}"/>
          </ac:spMkLst>
        </pc:spChg>
        <pc:spChg chg="add mod">
          <ac:chgData name="Inés Benito Díaz" userId="80a6b4dd390ac23e" providerId="LiveId" clId="{C4197F3E-68D7-5911-9EB2-153F3BF1B2E1}" dt="2025-09-25T16:16:15.617" v="5070" actId="12788"/>
          <ac:spMkLst>
            <pc:docMk/>
            <pc:sldMk cId="2956389413" sldId="287"/>
            <ac:spMk id="18" creationId="{D670C1AA-03F1-BD04-CF7B-8E725B05468B}"/>
          </ac:spMkLst>
        </pc:spChg>
        <pc:spChg chg="add mod">
          <ac:chgData name="Inés Benito Díaz" userId="80a6b4dd390ac23e" providerId="LiveId" clId="{C4197F3E-68D7-5911-9EB2-153F3BF1B2E1}" dt="2025-09-25T16:16:15.617" v="5070" actId="12788"/>
          <ac:spMkLst>
            <pc:docMk/>
            <pc:sldMk cId="2956389413" sldId="287"/>
            <ac:spMk id="19" creationId="{37FF0FAC-E529-9051-3A43-115159C06116}"/>
          </ac:spMkLst>
        </pc:spChg>
        <pc:spChg chg="add mod">
          <ac:chgData name="Inés Benito Díaz" userId="80a6b4dd390ac23e" providerId="LiveId" clId="{C4197F3E-68D7-5911-9EB2-153F3BF1B2E1}" dt="2025-09-25T16:16:15.617" v="5070" actId="12788"/>
          <ac:spMkLst>
            <pc:docMk/>
            <pc:sldMk cId="2956389413" sldId="287"/>
            <ac:spMk id="20" creationId="{5025D0F9-A94C-5C19-A071-21AD12FBBA88}"/>
          </ac:spMkLst>
        </pc:spChg>
        <pc:spChg chg="add mod">
          <ac:chgData name="Inés Benito Díaz" userId="80a6b4dd390ac23e" providerId="LiveId" clId="{C4197F3E-68D7-5911-9EB2-153F3BF1B2E1}" dt="2025-09-25T16:17:36.639" v="5084" actId="20577"/>
          <ac:spMkLst>
            <pc:docMk/>
            <pc:sldMk cId="2956389413" sldId="287"/>
            <ac:spMk id="21" creationId="{2673730E-EA72-C697-25EC-0910BC36C930}"/>
          </ac:spMkLst>
        </pc:spChg>
        <pc:picChg chg="add mod">
          <ac:chgData name="Inés Benito Díaz" userId="80a6b4dd390ac23e" providerId="LiveId" clId="{C4197F3E-68D7-5911-9EB2-153F3BF1B2E1}" dt="2025-09-25T16:16:23.936" v="5077" actId="1035"/>
          <ac:picMkLst>
            <pc:docMk/>
            <pc:sldMk cId="2956389413" sldId="287"/>
            <ac:picMk id="8" creationId="{D6060A33-1EBE-D2E7-B2A1-63DD23556784}"/>
          </ac:picMkLst>
        </pc:picChg>
        <pc:picChg chg="add mod">
          <ac:chgData name="Inés Benito Díaz" userId="80a6b4dd390ac23e" providerId="LiveId" clId="{C4197F3E-68D7-5911-9EB2-153F3BF1B2E1}" dt="2025-09-25T22:24:20.073" v="5314"/>
          <ac:picMkLst>
            <pc:docMk/>
            <pc:sldMk cId="2956389413" sldId="287"/>
            <ac:picMk id="23" creationId="{C68E5B10-6FDF-4F35-3546-B26FA861DAF7}"/>
          </ac:picMkLst>
        </pc:picChg>
      </pc:sldChg>
      <pc:sldChg chg="add del">
        <pc:chgData name="Inés Benito Díaz" userId="80a6b4dd390ac23e" providerId="LiveId" clId="{C4197F3E-68D7-5911-9EB2-153F3BF1B2E1}" dt="2025-09-25T16:16:36.036" v="5078" actId="2696"/>
        <pc:sldMkLst>
          <pc:docMk/>
          <pc:sldMk cId="400691042" sldId="288"/>
        </pc:sldMkLst>
      </pc:sldChg>
      <pc:sldChg chg="addSp delSp modSp add mod ord modNotesTx">
        <pc:chgData name="Inés Benito Díaz" userId="80a6b4dd390ac23e" providerId="LiveId" clId="{C4197F3E-68D7-5911-9EB2-153F3BF1B2E1}" dt="2025-10-09T17:16:44.152" v="8863" actId="20577"/>
        <pc:sldMkLst>
          <pc:docMk/>
          <pc:sldMk cId="2959964368" sldId="288"/>
        </pc:sldMkLst>
        <pc:spChg chg="mod">
          <ac:chgData name="Inés Benito Díaz" userId="80a6b4dd390ac23e" providerId="LiveId" clId="{C4197F3E-68D7-5911-9EB2-153F3BF1B2E1}" dt="2025-09-25T16:21:59.600" v="5183" actId="14100"/>
          <ac:spMkLst>
            <pc:docMk/>
            <pc:sldMk cId="2959964368" sldId="288"/>
            <ac:spMk id="2" creationId="{4BA4A338-9CDA-EC5E-A859-9E5FB3095457}"/>
          </ac:spMkLst>
        </pc:spChg>
        <pc:spChg chg="mod">
          <ac:chgData name="Inés Benito Díaz" userId="80a6b4dd390ac23e" providerId="LiveId" clId="{C4197F3E-68D7-5911-9EB2-153F3BF1B2E1}" dt="2025-10-09T17:16:08.594" v="8853" actId="14100"/>
          <ac:spMkLst>
            <pc:docMk/>
            <pc:sldMk cId="2959964368" sldId="288"/>
            <ac:spMk id="4" creationId="{EDC07CBD-DDE8-8A00-D3FF-0AE1E0E15CB4}"/>
          </ac:spMkLst>
        </pc:spChg>
        <pc:spChg chg="mod">
          <ac:chgData name="Inés Benito Díaz" userId="80a6b4dd390ac23e" providerId="LiveId" clId="{C4197F3E-68D7-5911-9EB2-153F3BF1B2E1}" dt="2025-10-09T17:16:00.646" v="8852" actId="20577"/>
          <ac:spMkLst>
            <pc:docMk/>
            <pc:sldMk cId="2959964368" sldId="288"/>
            <ac:spMk id="5" creationId="{CEAF2EF1-39FD-BB5C-C14E-9E9FE160910E}"/>
          </ac:spMkLst>
        </pc:spChg>
        <pc:spChg chg="mod">
          <ac:chgData name="Inés Benito Díaz" userId="80a6b4dd390ac23e" providerId="LiveId" clId="{C4197F3E-68D7-5911-9EB2-153F3BF1B2E1}" dt="2025-10-03T11:39:47.365" v="8198" actId="20577"/>
          <ac:spMkLst>
            <pc:docMk/>
            <pc:sldMk cId="2959964368" sldId="288"/>
            <ac:spMk id="6" creationId="{FD06402F-057F-9B34-08B1-D0E81B535CFC}"/>
          </ac:spMkLst>
        </pc:spChg>
        <pc:spChg chg="add mod">
          <ac:chgData name="Inés Benito Díaz" userId="80a6b4dd390ac23e" providerId="LiveId" clId="{C4197F3E-68D7-5911-9EB2-153F3BF1B2E1}" dt="2025-10-03T11:39:17.746" v="8175" actId="20577"/>
          <ac:spMkLst>
            <pc:docMk/>
            <pc:sldMk cId="2959964368" sldId="288"/>
            <ac:spMk id="8" creationId="{8018CE88-BC39-5FB5-7306-FCBF42CA28FA}"/>
          </ac:spMkLst>
        </pc:spChg>
        <pc:spChg chg="add mod">
          <ac:chgData name="Inés Benito Díaz" userId="80a6b4dd390ac23e" providerId="LiveId" clId="{C4197F3E-68D7-5911-9EB2-153F3BF1B2E1}" dt="2025-10-03T11:38:32.704" v="8169" actId="1036"/>
          <ac:spMkLst>
            <pc:docMk/>
            <pc:sldMk cId="2959964368" sldId="288"/>
            <ac:spMk id="9" creationId="{57F9E179-E582-20C0-D3AD-9E9F74EB7EE9}"/>
          </ac:spMkLst>
        </pc:spChg>
        <pc:spChg chg="add mod">
          <ac:chgData name="Inés Benito Díaz" userId="80a6b4dd390ac23e" providerId="LiveId" clId="{C4197F3E-68D7-5911-9EB2-153F3BF1B2E1}" dt="2025-10-03T11:38:32.704" v="8169" actId="1036"/>
          <ac:spMkLst>
            <pc:docMk/>
            <pc:sldMk cId="2959964368" sldId="288"/>
            <ac:spMk id="10" creationId="{EBB292E9-7844-8963-BD50-8A2E1AF09C16}"/>
          </ac:spMkLst>
        </pc:spChg>
        <pc:spChg chg="add mod">
          <ac:chgData name="Inés Benito Díaz" userId="80a6b4dd390ac23e" providerId="LiveId" clId="{C4197F3E-68D7-5911-9EB2-153F3BF1B2E1}" dt="2025-10-03T11:38:32.704" v="8169" actId="1036"/>
          <ac:spMkLst>
            <pc:docMk/>
            <pc:sldMk cId="2959964368" sldId="288"/>
            <ac:spMk id="11" creationId="{04AB9E40-54ED-E5E9-827D-D473F3807094}"/>
          </ac:spMkLst>
        </pc:spChg>
        <pc:spChg chg="add mod">
          <ac:chgData name="Inés Benito Díaz" userId="80a6b4dd390ac23e" providerId="LiveId" clId="{C4197F3E-68D7-5911-9EB2-153F3BF1B2E1}" dt="2025-10-03T11:38:32.704" v="8169" actId="1036"/>
          <ac:spMkLst>
            <pc:docMk/>
            <pc:sldMk cId="2959964368" sldId="288"/>
            <ac:spMk id="12" creationId="{0E5B325A-0687-9486-6353-C947FFE3E124}"/>
          </ac:spMkLst>
        </pc:spChg>
        <pc:spChg chg="add mod">
          <ac:chgData name="Inés Benito Díaz" userId="80a6b4dd390ac23e" providerId="LiveId" clId="{C4197F3E-68D7-5911-9EB2-153F3BF1B2E1}" dt="2025-10-03T11:38:32.704" v="8169" actId="1036"/>
          <ac:spMkLst>
            <pc:docMk/>
            <pc:sldMk cId="2959964368" sldId="288"/>
            <ac:spMk id="13" creationId="{2D85D660-28E7-4EA4-CBEA-824F01AC7FAD}"/>
          </ac:spMkLst>
        </pc:spChg>
        <pc:spChg chg="add mod">
          <ac:chgData name="Inés Benito Díaz" userId="80a6b4dd390ac23e" providerId="LiveId" clId="{C4197F3E-68D7-5911-9EB2-153F3BF1B2E1}" dt="2025-10-03T11:38:32.704" v="8169" actId="1036"/>
          <ac:spMkLst>
            <pc:docMk/>
            <pc:sldMk cId="2959964368" sldId="288"/>
            <ac:spMk id="14" creationId="{4110989D-18C2-EFA1-F737-FB315224650E}"/>
          </ac:spMkLst>
        </pc:spChg>
        <pc:spChg chg="add mod">
          <ac:chgData name="Inés Benito Díaz" userId="80a6b4dd390ac23e" providerId="LiveId" clId="{C4197F3E-68D7-5911-9EB2-153F3BF1B2E1}" dt="2025-10-03T11:38:32.704" v="8169" actId="1036"/>
          <ac:spMkLst>
            <pc:docMk/>
            <pc:sldMk cId="2959964368" sldId="288"/>
            <ac:spMk id="15" creationId="{99B154BE-1F3D-1072-4599-7CFBE0BCCB57}"/>
          </ac:spMkLst>
        </pc:spChg>
        <pc:spChg chg="add mod">
          <ac:chgData name="Inés Benito Díaz" userId="80a6b4dd390ac23e" providerId="LiveId" clId="{C4197F3E-68D7-5911-9EB2-153F3BF1B2E1}" dt="2025-10-03T11:38:32.704" v="8169" actId="1036"/>
          <ac:spMkLst>
            <pc:docMk/>
            <pc:sldMk cId="2959964368" sldId="288"/>
            <ac:spMk id="16" creationId="{BB163300-8434-1A06-C087-5440C985A727}"/>
          </ac:spMkLst>
        </pc:spChg>
        <pc:spChg chg="add mod">
          <ac:chgData name="Inés Benito Díaz" userId="80a6b4dd390ac23e" providerId="LiveId" clId="{C4197F3E-68D7-5911-9EB2-153F3BF1B2E1}" dt="2025-09-25T16:17:41.724" v="5085" actId="20577"/>
          <ac:spMkLst>
            <pc:docMk/>
            <pc:sldMk cId="2959964368" sldId="288"/>
            <ac:spMk id="17" creationId="{E4939F1B-4EE3-75FA-96A1-55C41A37F605}"/>
          </ac:spMkLst>
        </pc:spChg>
        <pc:picChg chg="add mod modCrop">
          <ac:chgData name="Inés Benito Díaz" userId="80a6b4dd390ac23e" providerId="LiveId" clId="{C4197F3E-68D7-5911-9EB2-153F3BF1B2E1}" dt="2025-09-25T16:22:01.583" v="5184" actId="1076"/>
          <ac:picMkLst>
            <pc:docMk/>
            <pc:sldMk cId="2959964368" sldId="288"/>
            <ac:picMk id="21" creationId="{FBBAA769-7766-4CD9-339E-99BD2E669C9D}"/>
          </ac:picMkLst>
        </pc:picChg>
        <pc:picChg chg="add mod">
          <ac:chgData name="Inés Benito Díaz" userId="80a6b4dd390ac23e" providerId="LiveId" clId="{C4197F3E-68D7-5911-9EB2-153F3BF1B2E1}" dt="2025-09-25T22:24:23.219" v="5316"/>
          <ac:picMkLst>
            <pc:docMk/>
            <pc:sldMk cId="2959964368" sldId="288"/>
            <ac:picMk id="23" creationId="{1A662C49-9584-C313-5330-F2075DD5250D}"/>
          </ac:picMkLst>
        </pc:picChg>
      </pc:sldChg>
      <pc:sldChg chg="new del">
        <pc:chgData name="Inés Benito Díaz" userId="80a6b4dd390ac23e" providerId="LiveId" clId="{C4197F3E-68D7-5911-9EB2-153F3BF1B2E1}" dt="2025-09-25T15:35:02.477" v="4808" actId="680"/>
        <pc:sldMkLst>
          <pc:docMk/>
          <pc:sldMk cId="3052023128" sldId="288"/>
        </pc:sldMkLst>
      </pc:sldChg>
      <pc:sldChg chg="addSp delSp modSp new del mod">
        <pc:chgData name="Inés Benito Díaz" userId="80a6b4dd390ac23e" providerId="LiveId" clId="{C4197F3E-68D7-5911-9EB2-153F3BF1B2E1}" dt="2025-09-28T19:23:11.771" v="7529" actId="2696"/>
        <pc:sldMkLst>
          <pc:docMk/>
          <pc:sldMk cId="2667448050" sldId="289"/>
        </pc:sldMkLst>
      </pc:sldChg>
      <pc:sldChg chg="addSp delSp modSp add mod ord modNotesTx">
        <pc:chgData name="Inés Benito Díaz" userId="80a6b4dd390ac23e" providerId="LiveId" clId="{C4197F3E-68D7-5911-9EB2-153F3BF1B2E1}" dt="2025-10-09T17:33:48.783" v="9599" actId="1076"/>
        <pc:sldMkLst>
          <pc:docMk/>
          <pc:sldMk cId="4109223244" sldId="290"/>
        </pc:sldMkLst>
        <pc:spChg chg="add mod">
          <ac:chgData name="Inés Benito Díaz" userId="80a6b4dd390ac23e" providerId="LiveId" clId="{C4197F3E-68D7-5911-9EB2-153F3BF1B2E1}" dt="2025-09-28T18:30:55.527" v="5682" actId="790"/>
          <ac:spMkLst>
            <pc:docMk/>
            <pc:sldMk cId="4109223244" sldId="290"/>
            <ac:spMk id="2" creationId="{3B05891A-A416-7D5F-B2D1-4AE68E99D11D}"/>
          </ac:spMkLst>
        </pc:spChg>
        <pc:spChg chg="add mod">
          <ac:chgData name="Inés Benito Díaz" userId="80a6b4dd390ac23e" providerId="LiveId" clId="{C4197F3E-68D7-5911-9EB2-153F3BF1B2E1}" dt="2025-09-28T18:30:55.527" v="5682" actId="790"/>
          <ac:spMkLst>
            <pc:docMk/>
            <pc:sldMk cId="4109223244" sldId="290"/>
            <ac:spMk id="3" creationId="{20DF4752-8BCE-3A9B-2DC6-930891DC6287}"/>
          </ac:spMkLst>
        </pc:spChg>
        <pc:spChg chg="add mod">
          <ac:chgData name="Inés Benito Díaz" userId="80a6b4dd390ac23e" providerId="LiveId" clId="{C4197F3E-68D7-5911-9EB2-153F3BF1B2E1}" dt="2025-09-28T18:25:52.564" v="5565" actId="790"/>
          <ac:spMkLst>
            <pc:docMk/>
            <pc:sldMk cId="4109223244" sldId="290"/>
            <ac:spMk id="4" creationId="{0C0CB7A1-3937-E344-EEDB-63D8AF626FB8}"/>
          </ac:spMkLst>
        </pc:spChg>
        <pc:spChg chg="add mod">
          <ac:chgData name="Inés Benito Díaz" userId="80a6b4dd390ac23e" providerId="LiveId" clId="{C4197F3E-68D7-5911-9EB2-153F3BF1B2E1}" dt="2025-10-09T17:22:34.141" v="9170" actId="20577"/>
          <ac:spMkLst>
            <pc:docMk/>
            <pc:sldMk cId="4109223244" sldId="290"/>
            <ac:spMk id="6" creationId="{7CD10F8B-D897-34A1-F6A0-20A80FA35B72}"/>
          </ac:spMkLst>
        </pc:spChg>
        <pc:spChg chg="add mod">
          <ac:chgData name="Inés Benito Díaz" userId="80a6b4dd390ac23e" providerId="LiveId" clId="{C4197F3E-68D7-5911-9EB2-153F3BF1B2E1}" dt="2025-10-09T17:23:02.667" v="9190" actId="1035"/>
          <ac:spMkLst>
            <pc:docMk/>
            <pc:sldMk cId="4109223244" sldId="290"/>
            <ac:spMk id="28" creationId="{AC03FCE6-C3D6-DD42-FA83-D4469592CA64}"/>
          </ac:spMkLst>
        </pc:spChg>
        <pc:spChg chg="add mod">
          <ac:chgData name="Inés Benito Díaz" userId="80a6b4dd390ac23e" providerId="LiveId" clId="{C4197F3E-68D7-5911-9EB2-153F3BF1B2E1}" dt="2025-10-09T17:23:02.667" v="9190" actId="1035"/>
          <ac:spMkLst>
            <pc:docMk/>
            <pc:sldMk cId="4109223244" sldId="290"/>
            <ac:spMk id="29" creationId="{03007636-A11A-4288-39F3-BD290A79DBC7}"/>
          </ac:spMkLst>
        </pc:spChg>
        <pc:spChg chg="add mod">
          <ac:chgData name="Inés Benito Díaz" userId="80a6b4dd390ac23e" providerId="LiveId" clId="{C4197F3E-68D7-5911-9EB2-153F3BF1B2E1}" dt="2025-10-09T17:23:02.667" v="9190" actId="1035"/>
          <ac:spMkLst>
            <pc:docMk/>
            <pc:sldMk cId="4109223244" sldId="290"/>
            <ac:spMk id="30" creationId="{12F2516C-8803-F85D-FB21-E828AC7B1093}"/>
          </ac:spMkLst>
        </pc:spChg>
        <pc:spChg chg="add mod">
          <ac:chgData name="Inés Benito Díaz" userId="80a6b4dd390ac23e" providerId="LiveId" clId="{C4197F3E-68D7-5911-9EB2-153F3BF1B2E1}" dt="2025-10-09T17:23:02.667" v="9190" actId="1035"/>
          <ac:spMkLst>
            <pc:docMk/>
            <pc:sldMk cId="4109223244" sldId="290"/>
            <ac:spMk id="31" creationId="{47379B12-F176-C9E1-4544-89641CAD962C}"/>
          </ac:spMkLst>
        </pc:spChg>
        <pc:spChg chg="add mod">
          <ac:chgData name="Inés Benito Díaz" userId="80a6b4dd390ac23e" providerId="LiveId" clId="{C4197F3E-68D7-5911-9EB2-153F3BF1B2E1}" dt="2025-10-09T17:23:02.667" v="9190" actId="1035"/>
          <ac:spMkLst>
            <pc:docMk/>
            <pc:sldMk cId="4109223244" sldId="290"/>
            <ac:spMk id="32" creationId="{7F21414C-1072-F789-6B83-D55BA4954724}"/>
          </ac:spMkLst>
        </pc:spChg>
        <pc:spChg chg="add mod">
          <ac:chgData name="Inés Benito Díaz" userId="80a6b4dd390ac23e" providerId="LiveId" clId="{C4197F3E-68D7-5911-9EB2-153F3BF1B2E1}" dt="2025-10-09T17:23:02.667" v="9190" actId="1035"/>
          <ac:spMkLst>
            <pc:docMk/>
            <pc:sldMk cId="4109223244" sldId="290"/>
            <ac:spMk id="33" creationId="{154EFAA2-07E1-8D9A-F1D2-FA8FD55AD8F6}"/>
          </ac:spMkLst>
        </pc:spChg>
        <pc:spChg chg="add mod">
          <ac:chgData name="Inés Benito Díaz" userId="80a6b4dd390ac23e" providerId="LiveId" clId="{C4197F3E-68D7-5911-9EB2-153F3BF1B2E1}" dt="2025-10-09T17:33:48.783" v="9599" actId="1076"/>
          <ac:spMkLst>
            <pc:docMk/>
            <pc:sldMk cId="4109223244" sldId="290"/>
            <ac:spMk id="34" creationId="{68425D1C-E110-7273-1C68-07B4A1D1BA53}"/>
          </ac:spMkLst>
        </pc:spChg>
        <pc:spChg chg="add mod">
          <ac:chgData name="Inés Benito Díaz" userId="80a6b4dd390ac23e" providerId="LiveId" clId="{C4197F3E-68D7-5911-9EB2-153F3BF1B2E1}" dt="2025-10-09T17:33:33.334" v="9584" actId="1076"/>
          <ac:spMkLst>
            <pc:docMk/>
            <pc:sldMk cId="4109223244" sldId="290"/>
            <ac:spMk id="35" creationId="{D5960667-3908-3CC0-C17D-059A0699DA6F}"/>
          </ac:spMkLst>
        </pc:spChg>
        <pc:spChg chg="add mod">
          <ac:chgData name="Inés Benito Díaz" userId="80a6b4dd390ac23e" providerId="LiveId" clId="{C4197F3E-68D7-5911-9EB2-153F3BF1B2E1}" dt="2025-10-09T17:33:44.149" v="9598" actId="1076"/>
          <ac:spMkLst>
            <pc:docMk/>
            <pc:sldMk cId="4109223244" sldId="290"/>
            <ac:spMk id="40" creationId="{59527416-85D8-44E5-8E21-7DED2FAE835D}"/>
          </ac:spMkLst>
        </pc:spChg>
        <pc:spChg chg="add mod">
          <ac:chgData name="Inés Benito Díaz" userId="80a6b4dd390ac23e" providerId="LiveId" clId="{C4197F3E-68D7-5911-9EB2-153F3BF1B2E1}" dt="2025-10-09T17:33:37.013" v="9593" actId="1036"/>
          <ac:spMkLst>
            <pc:docMk/>
            <pc:sldMk cId="4109223244" sldId="290"/>
            <ac:spMk id="41" creationId="{C337D911-9DFC-1541-2848-C57B925CD2C0}"/>
          </ac:spMkLst>
        </pc:spChg>
        <pc:spChg chg="add mod">
          <ac:chgData name="Inés Benito Díaz" userId="80a6b4dd390ac23e" providerId="LiveId" clId="{C4197F3E-68D7-5911-9EB2-153F3BF1B2E1}" dt="2025-10-09T17:33:39.813" v="9597" actId="1035"/>
          <ac:spMkLst>
            <pc:docMk/>
            <pc:sldMk cId="4109223244" sldId="290"/>
            <ac:spMk id="42" creationId="{E08C6F30-D300-A121-7679-0C3884EF54B2}"/>
          </ac:spMkLst>
        </pc:spChg>
        <pc:spChg chg="add mod">
          <ac:chgData name="Inés Benito Díaz" userId="80a6b4dd390ac23e" providerId="LiveId" clId="{C4197F3E-68D7-5911-9EB2-153F3BF1B2E1}" dt="2025-09-28T18:35:16.930" v="5743" actId="14100"/>
          <ac:spMkLst>
            <pc:docMk/>
            <pc:sldMk cId="4109223244" sldId="290"/>
            <ac:spMk id="43" creationId="{1E8E4A09-B299-EFD9-EC7A-578C2BD84DEC}"/>
          </ac:spMkLst>
        </pc:spChg>
        <pc:picChg chg="add mod">
          <ac:chgData name="Inés Benito Díaz" userId="80a6b4dd390ac23e" providerId="LiveId" clId="{C4197F3E-68D7-5911-9EB2-153F3BF1B2E1}" dt="2025-09-28T18:21:15.972" v="5350"/>
          <ac:picMkLst>
            <pc:docMk/>
            <pc:sldMk cId="4109223244" sldId="290"/>
            <ac:picMk id="5" creationId="{47C3EE3C-406E-950B-48D6-C28F1B8CC957}"/>
          </ac:picMkLst>
        </pc:picChg>
        <pc:picChg chg="add mod">
          <ac:chgData name="Inés Benito Díaz" userId="80a6b4dd390ac23e" providerId="LiveId" clId="{C4197F3E-68D7-5911-9EB2-153F3BF1B2E1}" dt="2025-09-28T18:35:14.046" v="5742" actId="1076"/>
          <ac:picMkLst>
            <pc:docMk/>
            <pc:sldMk cId="4109223244" sldId="290"/>
            <ac:picMk id="38" creationId="{1A96B8BA-F66E-51E8-7ADE-6F06DCC4D47D}"/>
          </ac:picMkLst>
        </pc:picChg>
      </pc:sldChg>
      <pc:sldChg chg="addSp delSp modSp add del mod ord">
        <pc:chgData name="Inés Benito Díaz" userId="80a6b4dd390ac23e" providerId="LiveId" clId="{C4197F3E-68D7-5911-9EB2-153F3BF1B2E1}" dt="2025-09-28T18:45:21.471" v="6199" actId="2696"/>
        <pc:sldMkLst>
          <pc:docMk/>
          <pc:sldMk cId="2646856950" sldId="291"/>
        </pc:sldMkLst>
      </pc:sldChg>
      <pc:sldChg chg="add del">
        <pc:chgData name="Inés Benito Díaz" userId="80a6b4dd390ac23e" providerId="LiveId" clId="{C4197F3E-68D7-5911-9EB2-153F3BF1B2E1}" dt="2025-09-28T18:35:48.299" v="5744" actId="2696"/>
        <pc:sldMkLst>
          <pc:docMk/>
          <pc:sldMk cId="3741439782" sldId="291"/>
        </pc:sldMkLst>
      </pc:sldChg>
      <pc:sldChg chg="add del">
        <pc:chgData name="Inés Benito Díaz" userId="80a6b4dd390ac23e" providerId="LiveId" clId="{C4197F3E-68D7-5911-9EB2-153F3BF1B2E1}" dt="2025-09-28T18:46:06.638" v="6212" actId="2696"/>
        <pc:sldMkLst>
          <pc:docMk/>
          <pc:sldMk cId="3247004166" sldId="292"/>
        </pc:sldMkLst>
      </pc:sldChg>
      <pc:sldChg chg="addSp delSp modSp add mod modNotesTx">
        <pc:chgData name="Inés Benito Díaz" userId="80a6b4dd390ac23e" providerId="LiveId" clId="{C4197F3E-68D7-5911-9EB2-153F3BF1B2E1}" dt="2025-10-09T17:34:53.376" v="9608" actId="20577"/>
        <pc:sldMkLst>
          <pc:docMk/>
          <pc:sldMk cId="616653705" sldId="293"/>
        </pc:sldMkLst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2" creationId="{B7F30B12-BBC0-DD12-3616-EC8BF83C1715}"/>
          </ac:spMkLst>
        </pc:spChg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5" creationId="{C13A5599-4C2C-99EC-C5F8-4DB59876F0A8}"/>
          </ac:spMkLst>
        </pc:spChg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6" creationId="{9B0345A8-CF42-78F0-4C14-DB576EE13A7F}"/>
          </ac:spMkLst>
        </pc:spChg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7" creationId="{55748C60-0D89-3D14-65DA-074621FF22D2}"/>
          </ac:spMkLst>
        </pc:spChg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8" creationId="{4BD1EE49-3E55-57BA-B0D2-283F0085A314}"/>
          </ac:spMkLst>
        </pc:spChg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10" creationId="{99CB5B7C-D037-2F41-37A8-BCA5050EFD80}"/>
          </ac:spMkLst>
        </pc:spChg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11" creationId="{2F16362E-E6CB-09CE-E01F-E70FAEE6DEBA}"/>
          </ac:spMkLst>
        </pc:spChg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12" creationId="{FE608D28-7337-84B3-DB16-8B650CE7A463}"/>
          </ac:spMkLst>
        </pc:spChg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13" creationId="{51785738-9BB9-4FAC-7BF0-8C61623C914F}"/>
          </ac:spMkLst>
        </pc:spChg>
        <pc:spChg chg="add mod">
          <ac:chgData name="Inés Benito Díaz" userId="80a6b4dd390ac23e" providerId="LiveId" clId="{C4197F3E-68D7-5911-9EB2-153F3BF1B2E1}" dt="2025-09-28T18:45:25.462" v="6200"/>
          <ac:spMkLst>
            <pc:docMk/>
            <pc:sldMk cId="616653705" sldId="293"/>
            <ac:spMk id="15" creationId="{B1A432F4-7883-ABC2-DEBE-4F6C36A04208}"/>
          </ac:spMkLst>
        </pc:spChg>
        <pc:spChg chg="mod">
          <ac:chgData name="Inés Benito Díaz" userId="80a6b4dd390ac23e" providerId="LiveId" clId="{C4197F3E-68D7-5911-9EB2-153F3BF1B2E1}" dt="2025-09-28T18:45:03.723" v="6196" actId="1037"/>
          <ac:spMkLst>
            <pc:docMk/>
            <pc:sldMk cId="616653705" sldId="293"/>
            <ac:spMk id="18" creationId="{0EF89A29-921B-9F56-2BD8-AC57C9C5F910}"/>
          </ac:spMkLst>
        </pc:spChg>
        <pc:picChg chg="add mod">
          <ac:chgData name="Inés Benito Díaz" userId="80a6b4dd390ac23e" providerId="LiveId" clId="{C4197F3E-68D7-5911-9EB2-153F3BF1B2E1}" dt="2025-09-28T18:45:44.525" v="6211" actId="1038"/>
          <ac:picMkLst>
            <pc:docMk/>
            <pc:sldMk cId="616653705" sldId="293"/>
            <ac:picMk id="14" creationId="{DCA54A5E-77D3-78C7-09F0-638E01D09ED6}"/>
          </ac:picMkLst>
        </pc:picChg>
        <pc:picChg chg="add mod">
          <ac:chgData name="Inés Benito Díaz" userId="80a6b4dd390ac23e" providerId="LiveId" clId="{C4197F3E-68D7-5911-9EB2-153F3BF1B2E1}" dt="2025-09-28T18:46:40.823" v="6217"/>
          <ac:picMkLst>
            <pc:docMk/>
            <pc:sldMk cId="616653705" sldId="293"/>
            <ac:picMk id="16" creationId="{8617FAEA-A828-5B16-45F0-14FAF07DE633}"/>
          </ac:picMkLst>
        </pc:picChg>
      </pc:sldChg>
      <pc:sldChg chg="addSp delSp modSp add mod ord modNotesTx">
        <pc:chgData name="Inés Benito Díaz" userId="80a6b4dd390ac23e" providerId="LiveId" clId="{C4197F3E-68D7-5911-9EB2-153F3BF1B2E1}" dt="2025-10-09T17:35:13.411" v="9617" actId="20577"/>
        <pc:sldMkLst>
          <pc:docMk/>
          <pc:sldMk cId="4196812100" sldId="294"/>
        </pc:sldMkLst>
        <pc:spChg chg="add mod">
          <ac:chgData name="Inés Benito Díaz" userId="80a6b4dd390ac23e" providerId="LiveId" clId="{C4197F3E-68D7-5911-9EB2-153F3BF1B2E1}" dt="2025-09-28T18:47:35.012" v="6260" actId="14100"/>
          <ac:spMkLst>
            <pc:docMk/>
            <pc:sldMk cId="4196812100" sldId="294"/>
            <ac:spMk id="2" creationId="{3B221763-A332-8F9D-0E95-93B140DFE42F}"/>
          </ac:spMkLst>
        </pc:spChg>
        <pc:spChg chg="add mod">
          <ac:chgData name="Inés Benito Díaz" userId="80a6b4dd390ac23e" providerId="LiveId" clId="{C4197F3E-68D7-5911-9EB2-153F3BF1B2E1}" dt="2025-09-28T18:47:31.727" v="6259" actId="14100"/>
          <ac:spMkLst>
            <pc:docMk/>
            <pc:sldMk cId="4196812100" sldId="294"/>
            <ac:spMk id="3" creationId="{151825E6-CB83-5125-0B33-388B6C2E5CD7}"/>
          </ac:spMkLst>
        </pc:spChg>
        <pc:spChg chg="add mod">
          <ac:chgData name="Inés Benito Díaz" userId="80a6b4dd390ac23e" providerId="LiveId" clId="{C4197F3E-68D7-5911-9EB2-153F3BF1B2E1}" dt="2025-09-28T18:48:15.217" v="6266" actId="20577"/>
          <ac:spMkLst>
            <pc:docMk/>
            <pc:sldMk cId="4196812100" sldId="294"/>
            <ac:spMk id="4" creationId="{F501281C-1ED5-A67D-ABB5-06750F0D5764}"/>
          </ac:spMkLst>
        </pc:spChg>
        <pc:spChg chg="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32" creationId="{C80B0B1D-E15B-11F4-C513-50EDEB95E9F3}"/>
          </ac:spMkLst>
        </pc:spChg>
        <pc:spChg chg="mod">
          <ac:chgData name="Inés Benito Díaz" userId="80a6b4dd390ac23e" providerId="LiveId" clId="{C4197F3E-68D7-5911-9EB2-153F3BF1B2E1}" dt="2025-09-28T18:56:43.792" v="6473" actId="2085"/>
          <ac:spMkLst>
            <pc:docMk/>
            <pc:sldMk cId="4196812100" sldId="294"/>
            <ac:spMk id="33" creationId="{617FC6BA-3714-2C75-8CC7-1172326B68F0}"/>
          </ac:spMkLst>
        </pc:spChg>
        <pc:spChg chg="add 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36" creationId="{8BBB3922-700A-3A02-4974-AD703C649003}"/>
          </ac:spMkLst>
        </pc:spChg>
        <pc:spChg chg="mod">
          <ac:chgData name="Inés Benito Díaz" userId="80a6b4dd390ac23e" providerId="LiveId" clId="{C4197F3E-68D7-5911-9EB2-153F3BF1B2E1}" dt="2025-09-28T18:56:43.792" v="6473" actId="2085"/>
          <ac:spMkLst>
            <pc:docMk/>
            <pc:sldMk cId="4196812100" sldId="294"/>
            <ac:spMk id="37" creationId="{B54F6C11-3311-FFB9-B2AB-3DA554CA120C}"/>
          </ac:spMkLst>
        </pc:spChg>
        <pc:spChg chg="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40" creationId="{FE052F57-B94E-8384-EE9D-91FCF3185BDD}"/>
          </ac:spMkLst>
        </pc:spChg>
        <pc:spChg chg="add mod">
          <ac:chgData name="Inés Benito Díaz" userId="80a6b4dd390ac23e" providerId="LiveId" clId="{C4197F3E-68D7-5911-9EB2-153F3BF1B2E1}" dt="2025-09-28T18:56:43.792" v="6473" actId="2085"/>
          <ac:spMkLst>
            <pc:docMk/>
            <pc:sldMk cId="4196812100" sldId="294"/>
            <ac:spMk id="41" creationId="{2A887ABC-B47F-9FE0-E251-4E1A032AA760}"/>
          </ac:spMkLst>
        </pc:spChg>
        <pc:spChg chg="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44" creationId="{BE712283-BD1C-1A81-D542-C6BC249B84A0}"/>
          </ac:spMkLst>
        </pc:spChg>
        <pc:spChg chg="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45" creationId="{2249CEFD-C555-FDDD-F5F6-F4F6AD5A1C76}"/>
          </ac:spMkLst>
        </pc:spChg>
        <pc:spChg chg="add mod">
          <ac:chgData name="Inés Benito Díaz" userId="80a6b4dd390ac23e" providerId="LiveId" clId="{C4197F3E-68D7-5911-9EB2-153F3BF1B2E1}" dt="2025-09-28T18:52:36.352" v="6328" actId="108"/>
          <ac:spMkLst>
            <pc:docMk/>
            <pc:sldMk cId="4196812100" sldId="294"/>
            <ac:spMk id="48" creationId="{50A9E897-9607-AD5C-0507-52E5CB3770BC}"/>
          </ac:spMkLst>
        </pc:spChg>
        <pc:spChg chg="add 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49" creationId="{9CDB3EC5-4CA9-79EC-C458-D2E714121316}"/>
          </ac:spMkLst>
        </pc:spChg>
        <pc:spChg chg="add 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52" creationId="{46B5034F-5975-41AA-2281-5CB734FACD96}"/>
          </ac:spMkLst>
        </pc:spChg>
        <pc:spChg chg="add 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60" creationId="{38396B2F-4B29-DF95-EC9A-4B69224B0585}"/>
          </ac:spMkLst>
        </pc:spChg>
        <pc:spChg chg="add 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61" creationId="{F3237812-EF53-160C-9196-0FEBE938FA22}"/>
          </ac:spMkLst>
        </pc:spChg>
        <pc:spChg chg="add mod">
          <ac:chgData name="Inés Benito Díaz" userId="80a6b4dd390ac23e" providerId="LiveId" clId="{C4197F3E-68D7-5911-9EB2-153F3BF1B2E1}" dt="2025-09-28T18:53:30.523" v="6348" actId="465"/>
          <ac:spMkLst>
            <pc:docMk/>
            <pc:sldMk cId="4196812100" sldId="294"/>
            <ac:spMk id="62" creationId="{502E5E30-5E14-F701-AB8F-DF1FDFADE943}"/>
          </ac:spMkLst>
        </pc:spChg>
        <pc:spChg chg="add mod">
          <ac:chgData name="Inés Benito Díaz" userId="80a6b4dd390ac23e" providerId="LiveId" clId="{C4197F3E-68D7-5911-9EB2-153F3BF1B2E1}" dt="2025-09-28T18:53:30.523" v="6348" actId="465"/>
          <ac:spMkLst>
            <pc:docMk/>
            <pc:sldMk cId="4196812100" sldId="294"/>
            <ac:spMk id="63" creationId="{31BDFB61-7661-8E8A-CF4D-AD3BBF66D184}"/>
          </ac:spMkLst>
        </pc:spChg>
        <pc:spChg chg="add mod">
          <ac:chgData name="Inés Benito Díaz" userId="80a6b4dd390ac23e" providerId="LiveId" clId="{C4197F3E-68D7-5911-9EB2-153F3BF1B2E1}" dt="2025-09-28T18:53:30.523" v="6348" actId="465"/>
          <ac:spMkLst>
            <pc:docMk/>
            <pc:sldMk cId="4196812100" sldId="294"/>
            <ac:spMk id="192" creationId="{3A7D8085-3063-84F0-5C98-2130FDADB9DB}"/>
          </ac:spMkLst>
        </pc:spChg>
        <pc:spChg chg="add mod">
          <ac:chgData name="Inés Benito Díaz" userId="80a6b4dd390ac23e" providerId="LiveId" clId="{C4197F3E-68D7-5911-9EB2-153F3BF1B2E1}" dt="2025-09-28T19:05:27.491" v="6808" actId="790"/>
          <ac:spMkLst>
            <pc:docMk/>
            <pc:sldMk cId="4196812100" sldId="294"/>
            <ac:spMk id="193" creationId="{0B3096B0-466E-31AC-0EA4-56C52ACDAA8D}"/>
          </ac:spMkLst>
        </pc:spChg>
        <pc:spChg chg="add mod">
          <ac:chgData name="Inés Benito Díaz" userId="80a6b4dd390ac23e" providerId="LiveId" clId="{C4197F3E-68D7-5911-9EB2-153F3BF1B2E1}" dt="2025-09-28T18:57:32.376" v="6478" actId="1076"/>
          <ac:spMkLst>
            <pc:docMk/>
            <pc:sldMk cId="4196812100" sldId="294"/>
            <ac:spMk id="194" creationId="{87438AD7-2EE4-B86A-194D-ED94C53251C0}"/>
          </ac:spMkLst>
        </pc:spChg>
        <pc:picChg chg="add mod">
          <ac:chgData name="Inés Benito Díaz" userId="80a6b4dd390ac23e" providerId="LiveId" clId="{C4197F3E-68D7-5911-9EB2-153F3BF1B2E1}" dt="2025-09-28T18:47:19.011" v="6218"/>
          <ac:picMkLst>
            <pc:docMk/>
            <pc:sldMk cId="4196812100" sldId="294"/>
            <ac:picMk id="5" creationId="{65A85C6C-0337-51D6-BB52-827B25A066DC}"/>
          </ac:picMkLst>
        </pc:picChg>
        <pc:picChg chg="mod">
          <ac:chgData name="Inés Benito Díaz" userId="80a6b4dd390ac23e" providerId="LiveId" clId="{C4197F3E-68D7-5911-9EB2-153F3BF1B2E1}" dt="2025-09-28T18:57:35.924" v="6489" actId="1036"/>
          <ac:picMkLst>
            <pc:docMk/>
            <pc:sldMk cId="4196812100" sldId="294"/>
            <ac:picMk id="57" creationId="{B50A7C22-131A-E3C3-8A29-DB068D4742B0}"/>
          </ac:picMkLst>
        </pc:picChg>
      </pc:sldChg>
      <pc:sldChg chg="add del ord">
        <pc:chgData name="Inés Benito Díaz" userId="80a6b4dd390ac23e" providerId="LiveId" clId="{C4197F3E-68D7-5911-9EB2-153F3BF1B2E1}" dt="2025-09-28T19:06:22.436" v="6820" actId="2696"/>
        <pc:sldMkLst>
          <pc:docMk/>
          <pc:sldMk cId="58374898" sldId="295"/>
        </pc:sldMkLst>
      </pc:sldChg>
      <pc:sldChg chg="add del">
        <pc:chgData name="Inés Benito Díaz" userId="80a6b4dd390ac23e" providerId="LiveId" clId="{C4197F3E-68D7-5911-9EB2-153F3BF1B2E1}" dt="2025-09-28T18:57:50.416" v="6490" actId="2696"/>
        <pc:sldMkLst>
          <pc:docMk/>
          <pc:sldMk cId="3152168371" sldId="295"/>
        </pc:sldMkLst>
      </pc:sldChg>
      <pc:sldChg chg="addSp delSp modSp add mod ord modNotesTx">
        <pc:chgData name="Inés Benito Díaz" userId="80a6b4dd390ac23e" providerId="LiveId" clId="{C4197F3E-68D7-5911-9EB2-153F3BF1B2E1}" dt="2025-10-09T17:35:20.990" v="9630" actId="20577"/>
        <pc:sldMkLst>
          <pc:docMk/>
          <pc:sldMk cId="1642175872" sldId="296"/>
        </pc:sldMkLst>
        <pc:spChg chg="mod">
          <ac:chgData name="Inés Benito Díaz" userId="80a6b4dd390ac23e" providerId="LiveId" clId="{C4197F3E-68D7-5911-9EB2-153F3BF1B2E1}" dt="2025-09-28T19:05:39.007" v="6809" actId="790"/>
          <ac:spMkLst>
            <pc:docMk/>
            <pc:sldMk cId="1642175872" sldId="296"/>
            <ac:spMk id="2" creationId="{1BDED429-F754-CE2A-137C-5A0C897595F0}"/>
          </ac:spMkLst>
        </pc:spChg>
        <pc:spChg chg="mod">
          <ac:chgData name="Inés Benito Díaz" userId="80a6b4dd390ac23e" providerId="LiveId" clId="{C4197F3E-68D7-5911-9EB2-153F3BF1B2E1}" dt="2025-09-28T18:59:07.723" v="6529" actId="20577"/>
          <ac:spMkLst>
            <pc:docMk/>
            <pc:sldMk cId="1642175872" sldId="296"/>
            <ac:spMk id="3" creationId="{8315EC70-3963-00F1-B4F5-915E5BCC2C1C}"/>
          </ac:spMkLst>
        </pc:spChg>
        <pc:spChg chg="add mod">
          <ac:chgData name="Inés Benito Díaz" userId="80a6b4dd390ac23e" providerId="LiveId" clId="{C4197F3E-68D7-5911-9EB2-153F3BF1B2E1}" dt="2025-09-28T19:05:39.007" v="6809" actId="790"/>
          <ac:spMkLst>
            <pc:docMk/>
            <pc:sldMk cId="1642175872" sldId="296"/>
            <ac:spMk id="4" creationId="{85B793EB-CBFA-8D17-91D0-87984856FA5D}"/>
          </ac:spMkLst>
        </pc:spChg>
        <pc:spChg chg="add mod">
          <ac:chgData name="Inés Benito Díaz" userId="80a6b4dd390ac23e" providerId="LiveId" clId="{C4197F3E-68D7-5911-9EB2-153F3BF1B2E1}" dt="2025-09-28T19:06:12.693" v="6819" actId="14100"/>
          <ac:spMkLst>
            <pc:docMk/>
            <pc:sldMk cId="1642175872" sldId="296"/>
            <ac:spMk id="24" creationId="{06E04541-F237-D02C-6CDE-2CE415EEA943}"/>
          </ac:spMkLst>
        </pc:spChg>
        <pc:spChg chg="add mod">
          <ac:chgData name="Inés Benito Díaz" userId="80a6b4dd390ac23e" providerId="LiveId" clId="{C4197F3E-68D7-5911-9EB2-153F3BF1B2E1}" dt="2025-09-28T19:05:39.007" v="6809" actId="790"/>
          <ac:spMkLst>
            <pc:docMk/>
            <pc:sldMk cId="1642175872" sldId="296"/>
            <ac:spMk id="26" creationId="{72652C60-E690-FF0A-E210-DD70DEE3AB85}"/>
          </ac:spMkLst>
        </pc:spChg>
        <pc:spChg chg="mod">
          <ac:chgData name="Inés Benito Díaz" userId="80a6b4dd390ac23e" providerId="LiveId" clId="{C4197F3E-68D7-5911-9EB2-153F3BF1B2E1}" dt="2025-09-28T19:04:53.763" v="6732" actId="465"/>
          <ac:spMkLst>
            <pc:docMk/>
            <pc:sldMk cId="1642175872" sldId="296"/>
            <ac:spMk id="28" creationId="{74D83153-2D7F-7A65-7651-CA6B6645DCCA}"/>
          </ac:spMkLst>
        </pc:spChg>
        <pc:spChg chg="add mod">
          <ac:chgData name="Inés Benito Díaz" userId="80a6b4dd390ac23e" providerId="LiveId" clId="{C4197F3E-68D7-5911-9EB2-153F3BF1B2E1}" dt="2025-09-28T19:05:39.007" v="6809" actId="790"/>
          <ac:spMkLst>
            <pc:docMk/>
            <pc:sldMk cId="1642175872" sldId="296"/>
            <ac:spMk id="29" creationId="{BD3D65C2-5520-B0A2-1A1E-9BDCE6070CDB}"/>
          </ac:spMkLst>
        </pc:spChg>
        <pc:spChg chg="add mod">
          <ac:chgData name="Inés Benito Díaz" userId="80a6b4dd390ac23e" providerId="LiveId" clId="{C4197F3E-68D7-5911-9EB2-153F3BF1B2E1}" dt="2025-09-28T19:05:39.007" v="6809" actId="790"/>
          <ac:spMkLst>
            <pc:docMk/>
            <pc:sldMk cId="1642175872" sldId="296"/>
            <ac:spMk id="30" creationId="{33A9D5AD-63F7-30E8-4FDF-F60A830CDA21}"/>
          </ac:spMkLst>
        </pc:spChg>
        <pc:spChg chg="add mod">
          <ac:chgData name="Inés Benito Díaz" userId="80a6b4dd390ac23e" providerId="LiveId" clId="{C4197F3E-68D7-5911-9EB2-153F3BF1B2E1}" dt="2025-09-28T19:05:39.007" v="6809" actId="790"/>
          <ac:spMkLst>
            <pc:docMk/>
            <pc:sldMk cId="1642175872" sldId="296"/>
            <ac:spMk id="31" creationId="{951096CD-B8E2-F637-C66E-2C05CB9907D3}"/>
          </ac:spMkLst>
        </pc:spChg>
        <pc:spChg chg="add mod">
          <ac:chgData name="Inés Benito Díaz" userId="80a6b4dd390ac23e" providerId="LiveId" clId="{C4197F3E-68D7-5911-9EB2-153F3BF1B2E1}" dt="2025-09-28T19:05:39.007" v="6809" actId="790"/>
          <ac:spMkLst>
            <pc:docMk/>
            <pc:sldMk cId="1642175872" sldId="296"/>
            <ac:spMk id="32" creationId="{F16CFD5E-B165-0B2B-76C5-69813FCC8318}"/>
          </ac:spMkLst>
        </pc:spChg>
        <pc:spChg chg="add mod">
          <ac:chgData name="Inés Benito Díaz" userId="80a6b4dd390ac23e" providerId="LiveId" clId="{C4197F3E-68D7-5911-9EB2-153F3BF1B2E1}" dt="2025-09-28T19:05:39.007" v="6809" actId="790"/>
          <ac:spMkLst>
            <pc:docMk/>
            <pc:sldMk cId="1642175872" sldId="296"/>
            <ac:spMk id="33" creationId="{D0CEC409-FFA8-4724-EDCC-485A682A4624}"/>
          </ac:spMkLst>
        </pc:spChg>
        <pc:spChg chg="add mod">
          <ac:chgData name="Inés Benito Díaz" userId="80a6b4dd390ac23e" providerId="LiveId" clId="{C4197F3E-68D7-5911-9EB2-153F3BF1B2E1}" dt="2025-09-28T19:05:39.007" v="6809" actId="790"/>
          <ac:spMkLst>
            <pc:docMk/>
            <pc:sldMk cId="1642175872" sldId="296"/>
            <ac:spMk id="34" creationId="{0217EEB7-168C-DD51-32F8-28D9607319FC}"/>
          </ac:spMkLst>
        </pc:spChg>
        <pc:picChg chg="add mod">
          <ac:chgData name="Inés Benito Díaz" userId="80a6b4dd390ac23e" providerId="LiveId" clId="{C4197F3E-68D7-5911-9EB2-153F3BF1B2E1}" dt="2025-09-28T19:06:07.293" v="6817" actId="1076"/>
          <ac:picMkLst>
            <pc:docMk/>
            <pc:sldMk cId="1642175872" sldId="296"/>
            <ac:picMk id="37" creationId="{0169894E-0F32-06E6-8B83-0DAE3FE69D16}"/>
          </ac:picMkLst>
        </pc:picChg>
      </pc:sldChg>
      <pc:sldChg chg="addSp delSp modSp add mod ord modNotesTx">
        <pc:chgData name="Inés Benito Díaz" userId="80a6b4dd390ac23e" providerId="LiveId" clId="{C4197F3E-68D7-5911-9EB2-153F3BF1B2E1}" dt="2025-10-09T17:43:24.379" v="9680" actId="20577"/>
        <pc:sldMkLst>
          <pc:docMk/>
          <pc:sldMk cId="3080800917" sldId="297"/>
        </pc:sldMkLst>
        <pc:spChg chg="add mod">
          <ac:chgData name="Inés Benito Díaz" userId="80a6b4dd390ac23e" providerId="LiveId" clId="{C4197F3E-68D7-5911-9EB2-153F3BF1B2E1}" dt="2025-09-28T19:16:24.289" v="7403" actId="790"/>
          <ac:spMkLst>
            <pc:docMk/>
            <pc:sldMk cId="3080800917" sldId="297"/>
            <ac:spMk id="2" creationId="{1CFAE598-111D-80C1-0C8E-CDFD71351D3F}"/>
          </ac:spMkLst>
        </pc:spChg>
        <pc:spChg chg="add mod">
          <ac:chgData name="Inés Benito Díaz" userId="80a6b4dd390ac23e" providerId="LiveId" clId="{C4197F3E-68D7-5911-9EB2-153F3BF1B2E1}" dt="2025-09-28T19:16:24.289" v="7403" actId="790"/>
          <ac:spMkLst>
            <pc:docMk/>
            <pc:sldMk cId="3080800917" sldId="297"/>
            <ac:spMk id="3" creationId="{3DF635BC-C7C7-5731-43A3-2D5F834F0E54}"/>
          </ac:spMkLst>
        </pc:spChg>
        <pc:spChg chg="add mod">
          <ac:chgData name="Inés Benito Díaz" userId="80a6b4dd390ac23e" providerId="LiveId" clId="{C4197F3E-68D7-5911-9EB2-153F3BF1B2E1}" dt="2025-09-28T19:16:24.289" v="7403" actId="790"/>
          <ac:spMkLst>
            <pc:docMk/>
            <pc:sldMk cId="3080800917" sldId="297"/>
            <ac:spMk id="4" creationId="{C13CA4DD-C689-3B2B-BFB1-9FE0F3555E12}"/>
          </ac:spMkLst>
        </pc:spChg>
        <pc:spChg chg="add mod">
          <ac:chgData name="Inés Benito Díaz" userId="80a6b4dd390ac23e" providerId="LiveId" clId="{C4197F3E-68D7-5911-9EB2-153F3BF1B2E1}" dt="2025-09-28T19:16:33.389" v="7421" actId="1036"/>
          <ac:spMkLst>
            <pc:docMk/>
            <pc:sldMk cId="3080800917" sldId="297"/>
            <ac:spMk id="5" creationId="{4A5B7860-AF2B-A6D6-A7A5-6682970AB4F0}"/>
          </ac:spMkLst>
        </pc:spChg>
        <pc:spChg chg="add mod">
          <ac:chgData name="Inés Benito Díaz" userId="80a6b4dd390ac23e" providerId="LiveId" clId="{C4197F3E-68D7-5911-9EB2-153F3BF1B2E1}" dt="2025-09-28T19:16:33.389" v="7421" actId="1036"/>
          <ac:spMkLst>
            <pc:docMk/>
            <pc:sldMk cId="3080800917" sldId="297"/>
            <ac:spMk id="6" creationId="{1AEBC4B3-E665-6A29-95B6-848FA09BBB57}"/>
          </ac:spMkLst>
        </pc:spChg>
        <pc:spChg chg="add mod">
          <ac:chgData name="Inés Benito Díaz" userId="80a6b4dd390ac23e" providerId="LiveId" clId="{C4197F3E-68D7-5911-9EB2-153F3BF1B2E1}" dt="2025-09-28T19:16:33.389" v="7421" actId="1036"/>
          <ac:spMkLst>
            <pc:docMk/>
            <pc:sldMk cId="3080800917" sldId="297"/>
            <ac:spMk id="7" creationId="{59BFE35F-93CC-3EDE-94C2-3CEB33E681BE}"/>
          </ac:spMkLst>
        </pc:spChg>
        <pc:spChg chg="add mod">
          <ac:chgData name="Inés Benito Díaz" userId="80a6b4dd390ac23e" providerId="LiveId" clId="{C4197F3E-68D7-5911-9EB2-153F3BF1B2E1}" dt="2025-09-28T19:16:33.389" v="7421" actId="1036"/>
          <ac:spMkLst>
            <pc:docMk/>
            <pc:sldMk cId="3080800917" sldId="297"/>
            <ac:spMk id="8" creationId="{9A1D1478-B540-E51F-B969-21D181A7DDAE}"/>
          </ac:spMkLst>
        </pc:spChg>
        <pc:spChg chg="mod">
          <ac:chgData name="Inés Benito Díaz" userId="80a6b4dd390ac23e" providerId="LiveId" clId="{C4197F3E-68D7-5911-9EB2-153F3BF1B2E1}" dt="2025-09-28T19:16:33.389" v="7421" actId="1036"/>
          <ac:spMkLst>
            <pc:docMk/>
            <pc:sldMk cId="3080800917" sldId="297"/>
            <ac:spMk id="10" creationId="{DD1CF684-41C6-1C7B-06AB-F9523777B255}"/>
          </ac:spMkLst>
        </pc:spChg>
        <pc:spChg chg="add mod">
          <ac:chgData name="Inés Benito Díaz" userId="80a6b4dd390ac23e" providerId="LiveId" clId="{C4197F3E-68D7-5911-9EB2-153F3BF1B2E1}" dt="2025-09-28T19:16:33.389" v="7421" actId="1036"/>
          <ac:spMkLst>
            <pc:docMk/>
            <pc:sldMk cId="3080800917" sldId="297"/>
            <ac:spMk id="11" creationId="{3D52D409-47A6-5D6C-C271-5759B3159D0C}"/>
          </ac:spMkLst>
        </pc:spChg>
        <pc:spChg chg="mod">
          <ac:chgData name="Inés Benito Díaz" userId="80a6b4dd390ac23e" providerId="LiveId" clId="{C4197F3E-68D7-5911-9EB2-153F3BF1B2E1}" dt="2025-09-28T19:16:33.389" v="7421" actId="1036"/>
          <ac:spMkLst>
            <pc:docMk/>
            <pc:sldMk cId="3080800917" sldId="297"/>
            <ac:spMk id="12" creationId="{662A4520-D268-9529-87D5-6C6EA26C846B}"/>
          </ac:spMkLst>
        </pc:spChg>
        <pc:spChg chg="add mod">
          <ac:chgData name="Inés Benito Díaz" userId="80a6b4dd390ac23e" providerId="LiveId" clId="{C4197F3E-68D7-5911-9EB2-153F3BF1B2E1}" dt="2025-09-28T19:16:33.389" v="7421" actId="1036"/>
          <ac:spMkLst>
            <pc:docMk/>
            <pc:sldMk cId="3080800917" sldId="297"/>
            <ac:spMk id="22" creationId="{342AC687-301D-43D8-FAC1-DD864E1712BA}"/>
          </ac:spMkLst>
        </pc:spChg>
        <pc:spChg chg="add mod">
          <ac:chgData name="Inés Benito Díaz" userId="80a6b4dd390ac23e" providerId="LiveId" clId="{C4197F3E-68D7-5911-9EB2-153F3BF1B2E1}" dt="2025-09-28T19:16:33.389" v="7421" actId="1036"/>
          <ac:spMkLst>
            <pc:docMk/>
            <pc:sldMk cId="3080800917" sldId="297"/>
            <ac:spMk id="23" creationId="{96444B3C-4400-5091-30A6-660191C9773F}"/>
          </ac:spMkLst>
        </pc:spChg>
        <pc:picChg chg="add mod modCrop">
          <ac:chgData name="Inés Benito Díaz" userId="80a6b4dd390ac23e" providerId="LiveId" clId="{C4197F3E-68D7-5911-9EB2-153F3BF1B2E1}" dt="2025-09-28T19:08:51.136" v="6877" actId="732"/>
          <ac:picMkLst>
            <pc:docMk/>
            <pc:sldMk cId="3080800917" sldId="297"/>
            <ac:picMk id="20" creationId="{44208F35-AA28-575F-F630-3530C75AD652}"/>
          </ac:picMkLst>
        </pc:picChg>
      </pc:sldChg>
      <pc:sldChg chg="addSp delSp modSp add mod modNotesTx">
        <pc:chgData name="Inés Benito Díaz" userId="80a6b4dd390ac23e" providerId="LiveId" clId="{C4197F3E-68D7-5911-9EB2-153F3BF1B2E1}" dt="2025-10-09T17:56:54.402" v="10169" actId="20577"/>
        <pc:sldMkLst>
          <pc:docMk/>
          <pc:sldMk cId="1368825973" sldId="298"/>
        </pc:sldMkLst>
        <pc:spChg chg="mod">
          <ac:chgData name="Inés Benito Díaz" userId="80a6b4dd390ac23e" providerId="LiveId" clId="{C4197F3E-68D7-5911-9EB2-153F3BF1B2E1}" dt="2025-09-28T19:18:22.685" v="7443" actId="20577"/>
          <ac:spMkLst>
            <pc:docMk/>
            <pc:sldMk cId="1368825973" sldId="298"/>
            <ac:spMk id="3" creationId="{1BBBD418-2CA6-524B-9901-FE307947608B}"/>
          </ac:spMkLst>
        </pc:spChg>
        <pc:spChg chg="mod">
          <ac:chgData name="Inés Benito Díaz" userId="80a6b4dd390ac23e" providerId="LiveId" clId="{C4197F3E-68D7-5911-9EB2-153F3BF1B2E1}" dt="2025-09-28T19:24:25.661" v="7534" actId="20577"/>
          <ac:spMkLst>
            <pc:docMk/>
            <pc:sldMk cId="1368825973" sldId="298"/>
            <ac:spMk id="4" creationId="{E1D2A502-3E2D-3480-A900-8B1D5ADFC76B}"/>
          </ac:spMkLst>
        </pc:spChg>
        <pc:spChg chg="mod">
          <ac:chgData name="Inés Benito Díaz" userId="80a6b4dd390ac23e" providerId="LiveId" clId="{C4197F3E-68D7-5911-9EB2-153F3BF1B2E1}" dt="2025-10-09T17:56:31.438" v="10163" actId="20577"/>
          <ac:spMkLst>
            <pc:docMk/>
            <pc:sldMk cId="1368825973" sldId="298"/>
            <ac:spMk id="22" creationId="{281DF2D6-4E98-986E-DA35-61B43D31148F}"/>
          </ac:spMkLst>
        </pc:spChg>
        <pc:spChg chg="del mod">
          <ac:chgData name="Inés Benito Díaz" userId="80a6b4dd390ac23e" providerId="LiveId" clId="{C4197F3E-68D7-5911-9EB2-153F3BF1B2E1}" dt="2025-10-09T17:50:32.650" v="9807" actId="478"/>
          <ac:spMkLst>
            <pc:docMk/>
            <pc:sldMk cId="1368825973" sldId="298"/>
            <ac:spMk id="23" creationId="{F8ECBE28-2652-4B57-BB34-7603E2119803}"/>
          </ac:spMkLst>
        </pc:spChg>
        <pc:picChg chg="add mod modCrop">
          <ac:chgData name="Inés Benito Díaz" userId="80a6b4dd390ac23e" providerId="LiveId" clId="{C4197F3E-68D7-5911-9EB2-153F3BF1B2E1}" dt="2025-09-28T19:19:45.493" v="7454" actId="18131"/>
          <ac:picMkLst>
            <pc:docMk/>
            <pc:sldMk cId="1368825973" sldId="298"/>
            <ac:picMk id="13" creationId="{3F564A23-D1DA-9E99-6588-9766AE731489}"/>
          </ac:picMkLst>
        </pc:picChg>
      </pc:sldChg>
      <pc:sldChg chg="add del">
        <pc:chgData name="Inés Benito Díaz" userId="80a6b4dd390ac23e" providerId="LiveId" clId="{C4197F3E-68D7-5911-9EB2-153F3BF1B2E1}" dt="2025-09-28T19:16:39.838" v="7422" actId="2696"/>
        <pc:sldMkLst>
          <pc:docMk/>
          <pc:sldMk cId="4085392023" sldId="298"/>
        </pc:sldMkLst>
      </pc:sldChg>
      <pc:sldChg chg="addSp delSp modSp new mod modNotesTx">
        <pc:chgData name="Inés Benito Díaz" userId="80a6b4dd390ac23e" providerId="LiveId" clId="{C4197F3E-68D7-5911-9EB2-153F3BF1B2E1}" dt="2025-10-09T18:01:52.275" v="10310" actId="20577"/>
        <pc:sldMkLst>
          <pc:docMk/>
          <pc:sldMk cId="1140307071" sldId="299"/>
        </pc:sldMkLst>
        <pc:spChg chg="add mod">
          <ac:chgData name="Inés Benito Díaz" userId="80a6b4dd390ac23e" providerId="LiveId" clId="{C4197F3E-68D7-5911-9EB2-153F3BF1B2E1}" dt="2025-09-28T19:20:41.140" v="7469"/>
          <ac:spMkLst>
            <pc:docMk/>
            <pc:sldMk cId="1140307071" sldId="299"/>
            <ac:spMk id="2" creationId="{D2B217FF-D59A-94FD-E61D-404C54879915}"/>
          </ac:spMkLst>
        </pc:spChg>
        <pc:spChg chg="add mod">
          <ac:chgData name="Inés Benito Díaz" userId="80a6b4dd390ac23e" providerId="LiveId" clId="{C4197F3E-68D7-5911-9EB2-153F3BF1B2E1}" dt="2025-09-28T19:20:41.140" v="7469"/>
          <ac:spMkLst>
            <pc:docMk/>
            <pc:sldMk cId="1140307071" sldId="299"/>
            <ac:spMk id="3" creationId="{08F755DB-431E-2579-06FE-96F384D6CA2A}"/>
          </ac:spMkLst>
        </pc:spChg>
        <pc:spChg chg="mod">
          <ac:chgData name="Inés Benito Díaz" userId="80a6b4dd390ac23e" providerId="LiveId" clId="{C4197F3E-68D7-5911-9EB2-153F3BF1B2E1}" dt="2025-09-28T19:20:47.092" v="7485" actId="20577"/>
          <ac:spMkLst>
            <pc:docMk/>
            <pc:sldMk cId="1140307071" sldId="299"/>
            <ac:spMk id="4" creationId="{DB71BFDB-6744-55A2-8808-AB56883AB4AB}"/>
          </ac:spMkLst>
        </pc:spChg>
        <pc:spChg chg="add mod">
          <ac:chgData name="Inés Benito Díaz" userId="80a6b4dd390ac23e" providerId="LiveId" clId="{C4197F3E-68D7-5911-9EB2-153F3BF1B2E1}" dt="2025-10-09T17:53:07.426" v="10074" actId="14100"/>
          <ac:spMkLst>
            <pc:docMk/>
            <pc:sldMk cId="1140307071" sldId="299"/>
            <ac:spMk id="5" creationId="{574BD6BF-EE68-0CBF-02C9-491077DCBF82}"/>
          </ac:spMkLst>
        </pc:spChg>
        <pc:spChg chg="add mod">
          <ac:chgData name="Inés Benito Díaz" userId="80a6b4dd390ac23e" providerId="LiveId" clId="{C4197F3E-68D7-5911-9EB2-153F3BF1B2E1}" dt="2025-09-28T19:32:35.836" v="7641" actId="20577"/>
          <ac:spMkLst>
            <pc:docMk/>
            <pc:sldMk cId="1140307071" sldId="299"/>
            <ac:spMk id="6" creationId="{8C52609C-7B72-E431-23F1-A5DBE5975ABC}"/>
          </ac:spMkLst>
        </pc:spChg>
        <pc:spChg chg="add mod">
          <ac:chgData name="Inés Benito Díaz" userId="80a6b4dd390ac23e" providerId="LiveId" clId="{C4197F3E-68D7-5911-9EB2-153F3BF1B2E1}" dt="2025-10-09T17:53:21.866" v="10102" actId="20577"/>
          <ac:spMkLst>
            <pc:docMk/>
            <pc:sldMk cId="1140307071" sldId="299"/>
            <ac:spMk id="7" creationId="{D4BAE762-7B6C-8C34-3552-AF883992BA8C}"/>
          </ac:spMkLst>
        </pc:spChg>
        <pc:spChg chg="add mod">
          <ac:chgData name="Inés Benito Díaz" userId="80a6b4dd390ac23e" providerId="LiveId" clId="{C4197F3E-68D7-5911-9EB2-153F3BF1B2E1}" dt="2025-09-28T19:21:01.529" v="7496" actId="20577"/>
          <ac:spMkLst>
            <pc:docMk/>
            <pc:sldMk cId="1140307071" sldId="299"/>
            <ac:spMk id="8" creationId="{99E06F4F-AA81-71B6-7D15-FE5AB9D70F3B}"/>
          </ac:spMkLst>
        </pc:spChg>
        <pc:spChg chg="add mod">
          <ac:chgData name="Inés Benito Díaz" userId="80a6b4dd390ac23e" providerId="LiveId" clId="{C4197F3E-68D7-5911-9EB2-153F3BF1B2E1}" dt="2025-09-28T19:21:02.830" v="7498" actId="20577"/>
          <ac:spMkLst>
            <pc:docMk/>
            <pc:sldMk cId="1140307071" sldId="299"/>
            <ac:spMk id="9" creationId="{0FC3D730-5389-B5AA-8D24-E650625C2E3F}"/>
          </ac:spMkLst>
        </pc:spChg>
        <pc:spChg chg="add mod">
          <ac:chgData name="Inés Benito Díaz" userId="80a6b4dd390ac23e" providerId="LiveId" clId="{C4197F3E-68D7-5911-9EB2-153F3BF1B2E1}" dt="2025-09-28T19:20:41.140" v="7469"/>
          <ac:spMkLst>
            <pc:docMk/>
            <pc:sldMk cId="1140307071" sldId="299"/>
            <ac:spMk id="11" creationId="{801252CB-E84E-884C-75C2-429C21EB21FE}"/>
          </ac:spMkLst>
        </pc:spChg>
        <pc:spChg chg="add mod">
          <ac:chgData name="Inés Benito Díaz" userId="80a6b4dd390ac23e" providerId="LiveId" clId="{C4197F3E-68D7-5911-9EB2-153F3BF1B2E1}" dt="2025-09-28T19:20:41.140" v="7469"/>
          <ac:spMkLst>
            <pc:docMk/>
            <pc:sldMk cId="1140307071" sldId="299"/>
            <ac:spMk id="12" creationId="{CEA76240-AE19-D9DD-758E-E5C34BEC2C2D}"/>
          </ac:spMkLst>
        </pc:spChg>
        <pc:spChg chg="add mod">
          <ac:chgData name="Inés Benito Díaz" userId="80a6b4dd390ac23e" providerId="LiveId" clId="{C4197F3E-68D7-5911-9EB2-153F3BF1B2E1}" dt="2025-09-28T19:20:41.140" v="7469"/>
          <ac:spMkLst>
            <pc:docMk/>
            <pc:sldMk cId="1140307071" sldId="299"/>
            <ac:spMk id="14" creationId="{A78B97E0-5B36-6378-68C0-3C019BA40422}"/>
          </ac:spMkLst>
        </pc:spChg>
        <pc:spChg chg="mod">
          <ac:chgData name="Inés Benito Díaz" userId="80a6b4dd390ac23e" providerId="LiveId" clId="{C4197F3E-68D7-5911-9EB2-153F3BF1B2E1}" dt="2025-09-28T19:24:21.399" v="7532" actId="20577"/>
          <ac:spMkLst>
            <pc:docMk/>
            <pc:sldMk cId="1140307071" sldId="299"/>
            <ac:spMk id="15" creationId="{8CC72A7E-6D70-D7C2-1517-6CE4396A0D23}"/>
          </ac:spMkLst>
        </pc:spChg>
        <pc:picChg chg="add mod">
          <ac:chgData name="Inés Benito Díaz" userId="80a6b4dd390ac23e" providerId="LiveId" clId="{C4197F3E-68D7-5911-9EB2-153F3BF1B2E1}" dt="2025-09-28T19:22:07.477" v="7512"/>
          <ac:picMkLst>
            <pc:docMk/>
            <pc:sldMk cId="1140307071" sldId="299"/>
            <ac:picMk id="20" creationId="{7405761D-2398-EFB2-F715-AA4387E03A42}"/>
          </ac:picMkLst>
        </pc:picChg>
      </pc:sldChg>
      <pc:sldChg chg="delSp modSp add mod ord">
        <pc:chgData name="Inés Benito Díaz" userId="80a6b4dd390ac23e" providerId="LiveId" clId="{C4197F3E-68D7-5911-9EB2-153F3BF1B2E1}" dt="2025-09-28T19:22:50.373" v="7528" actId="1076"/>
        <pc:sldMkLst>
          <pc:docMk/>
          <pc:sldMk cId="1995239400" sldId="300"/>
        </pc:sldMkLst>
        <pc:spChg chg="mod">
          <ac:chgData name="Inés Benito Díaz" userId="80a6b4dd390ac23e" providerId="LiveId" clId="{C4197F3E-68D7-5911-9EB2-153F3BF1B2E1}" dt="2025-09-28T19:22:50.373" v="7528" actId="1076"/>
          <ac:spMkLst>
            <pc:docMk/>
            <pc:sldMk cId="1995239400" sldId="300"/>
            <ac:spMk id="2" creationId="{5670A30C-0497-9C76-862D-31FFA0234C11}"/>
          </ac:spMkLst>
        </pc:spChg>
      </pc:sldChg>
      <pc:sldChg chg="addSp delSp modSp add mod ord modNotesTx">
        <pc:chgData name="Inés Benito Díaz" userId="80a6b4dd390ac23e" providerId="LiveId" clId="{C4197F3E-68D7-5911-9EB2-153F3BF1B2E1}" dt="2025-10-09T17:44:52.219" v="9688" actId="20577"/>
        <pc:sldMkLst>
          <pc:docMk/>
          <pc:sldMk cId="1651837474" sldId="301"/>
        </pc:sldMkLst>
        <pc:spChg chg="add mod">
          <ac:chgData name="Inés Benito Díaz" userId="80a6b4dd390ac23e" providerId="LiveId" clId="{C4197F3E-68D7-5911-9EB2-153F3BF1B2E1}" dt="2025-09-28T19:25:33.780" v="7577" actId="14100"/>
          <ac:spMkLst>
            <pc:docMk/>
            <pc:sldMk cId="1651837474" sldId="301"/>
            <ac:spMk id="2" creationId="{71E5D3E2-5961-0B4A-43FB-CF9B133F3E63}"/>
          </ac:spMkLst>
        </pc:spChg>
        <pc:spChg chg="add mod">
          <ac:chgData name="Inés Benito Díaz" userId="80a6b4dd390ac23e" providerId="LiveId" clId="{C4197F3E-68D7-5911-9EB2-153F3BF1B2E1}" dt="2025-09-28T19:25:29.312" v="7576" actId="20577"/>
          <ac:spMkLst>
            <pc:docMk/>
            <pc:sldMk cId="1651837474" sldId="301"/>
            <ac:spMk id="3" creationId="{CDC956E3-D2FD-5CA9-5B72-93572E469DCA}"/>
          </ac:spMkLst>
        </pc:spChg>
        <pc:spChg chg="add mod">
          <ac:chgData name="Inés Benito Díaz" userId="80a6b4dd390ac23e" providerId="LiveId" clId="{C4197F3E-68D7-5911-9EB2-153F3BF1B2E1}" dt="2025-09-28T19:25:37.854" v="7579" actId="20577"/>
          <ac:spMkLst>
            <pc:docMk/>
            <pc:sldMk cId="1651837474" sldId="301"/>
            <ac:spMk id="4" creationId="{47EDF5E3-6F32-EDA1-AD20-B940FFBB4454}"/>
          </ac:spMkLst>
        </pc:spChg>
        <pc:spChg chg="add mod">
          <ac:chgData name="Inés Benito Díaz" userId="80a6b4dd390ac23e" providerId="LiveId" clId="{C4197F3E-68D7-5911-9EB2-153F3BF1B2E1}" dt="2025-09-28T19:27:27.763" v="7612" actId="1076"/>
          <ac:spMkLst>
            <pc:docMk/>
            <pc:sldMk cId="1651837474" sldId="301"/>
            <ac:spMk id="9" creationId="{BAB241D8-1D68-3539-725A-AB0E21721DA9}"/>
          </ac:spMkLst>
        </pc:spChg>
        <pc:picChg chg="add mod">
          <ac:chgData name="Inés Benito Díaz" userId="80a6b4dd390ac23e" providerId="LiveId" clId="{C4197F3E-68D7-5911-9EB2-153F3BF1B2E1}" dt="2025-09-28T19:25:18.402" v="7544"/>
          <ac:picMkLst>
            <pc:docMk/>
            <pc:sldMk cId="1651837474" sldId="301"/>
            <ac:picMk id="5" creationId="{DC721246-4826-1416-B489-E1D2E33516B1}"/>
          </ac:picMkLst>
        </pc:picChg>
        <pc:picChg chg="add mod">
          <ac:chgData name="Inés Benito Díaz" userId="80a6b4dd390ac23e" providerId="LiveId" clId="{C4197F3E-68D7-5911-9EB2-153F3BF1B2E1}" dt="2025-09-28T19:27:29.295" v="7613" actId="1076"/>
          <ac:picMkLst>
            <pc:docMk/>
            <pc:sldMk cId="1651837474" sldId="301"/>
            <ac:picMk id="8" creationId="{391A09BF-1F49-D633-27B6-B78280BF3838}"/>
          </ac:picMkLst>
        </pc:picChg>
      </pc:sldChg>
      <pc:sldChg chg="add del ord">
        <pc:chgData name="Inés Benito Díaz" userId="80a6b4dd390ac23e" providerId="LiveId" clId="{C4197F3E-68D7-5911-9EB2-153F3BF1B2E1}" dt="2025-09-28T19:24:49.729" v="7537" actId="2696"/>
        <pc:sldMkLst>
          <pc:docMk/>
          <pc:sldMk cId="2744839200" sldId="301"/>
        </pc:sldMkLst>
      </pc:sldChg>
      <pc:sldChg chg="addSp modSp new mod">
        <pc:chgData name="Inés Benito Díaz" userId="80a6b4dd390ac23e" providerId="LiveId" clId="{C4197F3E-68D7-5911-9EB2-153F3BF1B2E1}" dt="2025-10-09T17:42:40.433" v="9674" actId="20577"/>
        <pc:sldMkLst>
          <pc:docMk/>
          <pc:sldMk cId="943621916" sldId="302"/>
        </pc:sldMkLst>
        <pc:spChg chg="add mod">
          <ac:chgData name="Inés Benito Díaz" userId="80a6b4dd390ac23e" providerId="LiveId" clId="{C4197F3E-68D7-5911-9EB2-153F3BF1B2E1}" dt="2025-10-09T17:42:25.037" v="9632"/>
          <ac:spMkLst>
            <pc:docMk/>
            <pc:sldMk cId="943621916" sldId="302"/>
            <ac:spMk id="2" creationId="{FA9575EA-73EB-A0D6-1C93-1B8ED7F48C52}"/>
          </ac:spMkLst>
        </pc:spChg>
        <pc:spChg chg="add mod">
          <ac:chgData name="Inés Benito Díaz" userId="80a6b4dd390ac23e" providerId="LiveId" clId="{C4197F3E-68D7-5911-9EB2-153F3BF1B2E1}" dt="2025-10-09T17:42:40.433" v="9674" actId="20577"/>
          <ac:spMkLst>
            <pc:docMk/>
            <pc:sldMk cId="943621916" sldId="302"/>
            <ac:spMk id="3" creationId="{C91962E7-EBC1-3618-1F94-807978BA6190}"/>
          </ac:spMkLst>
        </pc:spChg>
      </pc:sldChg>
    </pc:docChg>
  </pc:docChgLst>
</pc:chgInfo>
</file>

<file path=ppt/comments/modernComment_11F_B036EC2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BD5659-089D-8342-AF2B-8F5B17B8ECFA}" authorId="{939A0B09-4577-2111-4AE6-BFDC067F39A8}" created="2025-10-09T17:07:42.765">
    <pc:sldMkLst xmlns:pc="http://schemas.microsoft.com/office/powerpoint/2013/main/command">
      <pc:docMk/>
      <pc:sldMk cId="2956389413" sldId="287"/>
    </pc:sldMkLst>
    <p188:txBody>
      <a:bodyPr/>
      <a:lstStyle/>
      <a:p>
        <a:r>
          <a:rPr lang="es-ES"/>
          <a:t>por qué todas las tablas beben de ticket_atracciones. Explicar la lógica de la tabal principal.</a:t>
        </a:r>
      </a:p>
    </p188:txBody>
  </p188:cm>
</p188:cmLst>
</file>

<file path=ppt/comments/modernComment_125_24C163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829552-B785-D347-9F65-20A7E2D403F5}" authorId="{939A0B09-4577-2111-4AE6-BFDC067F39A8}" created="2025-09-28T19:30:31.601">
    <pc:sldMkLst xmlns:pc="http://schemas.microsoft.com/office/powerpoint/2013/main/command">
      <pc:docMk/>
      <pc:sldMk cId="616653705" sldId="293"/>
    </pc:sldMkLst>
    <p188:txBody>
      <a:bodyPr/>
      <a:lstStyle/>
      <a:p>
        <a:r>
          <a:rPr lang="es-ES"/>
          <a:t>¿adaptar con un lenguaje menos técnico?</a:t>
        </a:r>
      </a:p>
    </p188:txBody>
  </p188:cm>
</p188:cmLst>
</file>

<file path=ppt/comments/modernComment_126_FA26454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235286-D7FE-424C-9915-7A5E19FBD73E}" authorId="{939A0B09-4577-2111-4AE6-BFDC067F39A8}" created="2025-09-28T19:31:32.572">
    <pc:sldMkLst xmlns:pc="http://schemas.microsoft.com/office/powerpoint/2013/main/command">
      <pc:docMk/>
      <pc:sldMk cId="4196812100" sldId="294"/>
    </pc:sldMkLst>
    <p188:txBody>
      <a:bodyPr/>
      <a:lstStyle/>
      <a:p>
        <a:r>
          <a:rPr lang="es-ES"/>
          <a:t>¿adaptar con un lenguaje menos técnico?</a:t>
        </a:r>
      </a:p>
    </p188:txBody>
  </p188:cm>
</p188:cmLst>
</file>

<file path=ppt/comments/modernComment_128_61E19D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A022C7-2319-0C44-8B6B-3A8706C6FB0F}" authorId="{939A0B09-4577-2111-4AE6-BFDC067F39A8}" created="2025-09-28T19:31:47.505">
    <pc:sldMkLst xmlns:pc="http://schemas.microsoft.com/office/powerpoint/2013/main/command">
      <pc:docMk/>
      <pc:sldMk cId="1642175872" sldId="296"/>
    </pc:sldMkLst>
    <p188:txBody>
      <a:bodyPr/>
      <a:lstStyle/>
      <a:p>
        <a:r>
          <a:rPr lang="es-ES"/>
          <a:t>¿adaptar con un lenguaje menos técnico?</a:t>
        </a:r>
      </a:p>
    </p188:txBody>
  </p188:cm>
</p188:cmLst>
</file>

<file path=ppt/comments/modernComment_12D_62750A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078534-9454-A045-AD5B-95B491FB73D6}" authorId="{939A0B09-4577-2111-4AE6-BFDC067F39A8}" created="2025-09-28T19:32:16.069">
    <pc:sldMkLst xmlns:pc="http://schemas.microsoft.com/office/powerpoint/2013/main/command">
      <pc:docMk/>
      <pc:sldMk cId="1651837474" sldId="301"/>
    </pc:sldMkLst>
    <p188:txBody>
      <a:bodyPr/>
      <a:lstStyle/>
      <a:p>
        <a:r>
          <a:rPr lang="es-ES"/>
          <a:t>Abrir en .pbix y hacer demostración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84225" y="767575"/>
            <a:ext cx="4736250" cy="3837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25" cy="46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Bienvenidos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 Júpiter! Como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centra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Reconocimiento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'. ¿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Suena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ciencia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ficción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verdad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Pues no lo es.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desarrollado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súper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avanzado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detectar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personas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lugar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especial: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temáticos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saber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gente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feliz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sorprendida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poco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asustada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atracción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Todo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logrado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'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World', y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emocionados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compartirlo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ustedes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esfuerzo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dedicación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lo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presentamos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hoy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después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9 meses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9923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77BDE88-6DA7-9309-CACE-B6932C00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>
            <a:extLst>
              <a:ext uri="{FF2B5EF4-FFF2-40B4-BE49-F238E27FC236}">
                <a16:creationId xmlns:a16="http://schemas.microsoft.com/office/drawing/2014/main" id="{E1E55FE2-0527-43A4-256D-988044619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10:notes">
            <a:extLst>
              <a:ext uri="{FF2B5EF4-FFF2-40B4-BE49-F238E27FC236}">
                <a16:creationId xmlns:a16="http://schemas.microsoft.com/office/drawing/2014/main" id="{306CF46B-AB15-262B-BFFC-B7196C0802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ANAMARIA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camino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llegar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final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lineal;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probando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Empezamos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 Fase 0,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intentando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usar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MobileNet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Pensamos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atajo,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tamaño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era tan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pequeño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(48x48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píxeles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solo un 48%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descartamos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la Fase 1,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 neuronal simple (CNN).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poco,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llegando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un 54%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un 50%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Macro-F1,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aún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teníamos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la Fase 2,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hicimos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CNN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'profunda'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añadiendo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fuera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robusta. Esto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llevó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 un 63%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un 61%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Macro-F1,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equilibrio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Pero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aún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costaba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tristeza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la Fase 3,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CNN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convirtió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'extractor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añadimos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clasificadores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especializados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Fase 4,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ensamble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suave'.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opinión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luego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combinarlas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rendimiento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global: un 64.54%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un 62.37%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Macro-F1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finales. ¡Un gran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:notes">
            <a:extLst>
              <a:ext uri="{FF2B5EF4-FFF2-40B4-BE49-F238E27FC236}">
                <a16:creationId xmlns:a16="http://schemas.microsoft.com/office/drawing/2014/main" id="{4A686747-9046-B31E-3954-43C6D0C67A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888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>
          <a:extLst>
            <a:ext uri="{FF2B5EF4-FFF2-40B4-BE49-F238E27FC236}">
              <a16:creationId xmlns:a16="http://schemas.microsoft.com/office/drawing/2014/main" id="{20A9F340-AD12-A20F-741F-B0A041128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>
            <a:extLst>
              <a:ext uri="{FF2B5EF4-FFF2-40B4-BE49-F238E27FC236}">
                <a16:creationId xmlns:a16="http://schemas.microsoft.com/office/drawing/2014/main" id="{4B8F8038-3520-E38B-9573-520E6273F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11:notes">
            <a:extLst>
              <a:ext uri="{FF2B5EF4-FFF2-40B4-BE49-F238E27FC236}">
                <a16:creationId xmlns:a16="http://schemas.microsoft.com/office/drawing/2014/main" id="{2D19C578-E8D2-A8C0-88DE-9D4C1D655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ANAMARIA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Entonces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¿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ganador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Primero,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recibe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imagen,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reduce y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convierte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blanco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negro. ¿Por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concentra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Segundo,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artificial,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 Neuronal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Convolucional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CNN,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actúa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detective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rasgos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cejas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ojos,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comisuras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boca,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arrugas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 y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numérico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Tercero,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dos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opiniones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especialista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tristeza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Cuarto,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opiniones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un peso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fijo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25%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opinión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especialista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un 75% a la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escuchar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dos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peso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ignorar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sabe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concreto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elige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mayor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dice también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Sin embargo,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perfecto.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desequilibrio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aparece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poco),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sesgar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poco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También,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expresiones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sutiles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solapan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difícil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distinguir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 tristeza. Y,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principio, usar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pre-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pequeñas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tan bien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1:notes">
            <a:extLst>
              <a:ext uri="{FF2B5EF4-FFF2-40B4-BE49-F238E27FC236}">
                <a16:creationId xmlns:a16="http://schemas.microsoft.com/office/drawing/2014/main" id="{FEDBAFA1-F5D2-BA4F-0A17-5DD27E6E69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362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>
          <a:extLst>
            <a:ext uri="{FF2B5EF4-FFF2-40B4-BE49-F238E27FC236}">
              <a16:creationId xmlns:a16="http://schemas.microsoft.com/office/drawing/2014/main" id="{604D2072-B37B-E85C-6708-5346FF1A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>
            <a:extLst>
              <a:ext uri="{FF2B5EF4-FFF2-40B4-BE49-F238E27FC236}">
                <a16:creationId xmlns:a16="http://schemas.microsoft.com/office/drawing/2014/main" id="{31F96CDE-8DCA-443D-EDA1-D6DAF71237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12:notes">
            <a:extLst>
              <a:ext uri="{FF2B5EF4-FFF2-40B4-BE49-F238E27FC236}">
                <a16:creationId xmlns:a16="http://schemas.microsoft.com/office/drawing/2014/main" id="{ED146963-2DBA-5B57-DF08-24FC7A66E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ANAMARIA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clave: ¿es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útil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real? ¡La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 rotundo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empezar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 un 64.54%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creces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obtendríamos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adivináramos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azar. Si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adivináramos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7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tendríamos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14.29%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¡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4.5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 Esto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simple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casualidad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rendimiento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famoso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conjunto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FER2013,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aciertan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alrededor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65.5%,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 un 64.54%. Esto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artificial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buena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persona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reconocimiento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tarea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compleja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rendimiento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Pero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fiable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2:notes">
            <a:extLst>
              <a:ext uri="{FF2B5EF4-FFF2-40B4-BE49-F238E27FC236}">
                <a16:creationId xmlns:a16="http://schemas.microsoft.com/office/drawing/2014/main" id="{ACB8D02B-9342-39BC-D2E2-27F760E03C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61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>
          <a:extLst>
            <a:ext uri="{FF2B5EF4-FFF2-40B4-BE49-F238E27FC236}">
              <a16:creationId xmlns:a16="http://schemas.microsoft.com/office/drawing/2014/main" id="{B4EF4A4E-8FA5-EB20-946C-8742AD649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>
            <a:extLst>
              <a:ext uri="{FF2B5EF4-FFF2-40B4-BE49-F238E27FC236}">
                <a16:creationId xmlns:a16="http://schemas.microsoft.com/office/drawing/2014/main" id="{10ADA30B-3ABC-9ABD-EA02-1B62229E6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13:notes">
            <a:extLst>
              <a:ext uri="{FF2B5EF4-FFF2-40B4-BE49-F238E27FC236}">
                <a16:creationId xmlns:a16="http://schemas.microsoft.com/office/drawing/2014/main" id="{1F2D9382-D603-9C88-0132-A4419F028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IÑIGO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lleva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Perfect Guide'. ¿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resolver?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media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ronda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sabemos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Nuestro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claro: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significativamente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sus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Nuestra gran idea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Artificial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personal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sabe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aprovechar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máximo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día.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IA. Primero,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itinerario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solo les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sugiera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gustos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también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actualice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colas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disfrutarán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Segundo,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chat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cualquier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incidencias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hablaran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tercero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adaptativo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proponiendo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siempre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evolucionando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 nuevo.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beneficios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enormes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notable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valor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única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diferenciará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fiable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Perfect Guide'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World sea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verdaderamente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perfecta y memorable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3:notes">
            <a:extLst>
              <a:ext uri="{FF2B5EF4-FFF2-40B4-BE49-F238E27FC236}">
                <a16:creationId xmlns:a16="http://schemas.microsoft.com/office/drawing/2014/main" id="{B4ECB799-414E-3ED9-A594-A6BC41A15B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2715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253F9C5E-EACC-9D00-0423-721668D76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:notes">
            <a:extLst>
              <a:ext uri="{FF2B5EF4-FFF2-40B4-BE49-F238E27FC236}">
                <a16:creationId xmlns:a16="http://schemas.microsoft.com/office/drawing/2014/main" id="{6F2B09EB-11A2-6C72-3483-56AC90139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4:notes">
            <a:extLst>
              <a:ext uri="{FF2B5EF4-FFF2-40B4-BE49-F238E27FC236}">
                <a16:creationId xmlns:a16="http://schemas.microsoft.com/office/drawing/2014/main" id="{4FE4F160-38BF-982F-F11C-8301FDC14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WILLIAM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diapositiva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dashboard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visual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fuera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panel de control de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coche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superior,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indicadores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rendimiento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(KPIs). Podemos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Recaudación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asciende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600.000 euros,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negocio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También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Media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Diaria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ronda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mil,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32.000. Un punto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Más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aparece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desconocido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',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indica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área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forma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algo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habíamos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Sin embargo,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Media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5,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lejos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debería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 para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crecer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central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izquierda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calendario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días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afluencia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día. Justo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debajo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Esto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útil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dónde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estrategias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marketing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regiones.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frecuente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general de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detectadas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feliz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es,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común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'neutral' y 'triste'. Esto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derecha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cuántas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recibido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 nuevo,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desconocido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encabeza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volumen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engagement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dashboard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instantánea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concisa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salud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de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sus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solo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vistazo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23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>
          <a:extLst>
            <a:ext uri="{FF2B5EF4-FFF2-40B4-BE49-F238E27FC236}">
              <a16:creationId xmlns:a16="http://schemas.microsoft.com/office/drawing/2014/main" id="{B80CEE06-5A8F-78FF-A61A-ABD3E30CB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>
            <a:extLst>
              <a:ext uri="{FF2B5EF4-FFF2-40B4-BE49-F238E27FC236}">
                <a16:creationId xmlns:a16="http://schemas.microsoft.com/office/drawing/2014/main" id="{F0F7F5F2-7A52-8D5F-E046-5487100A5D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13:notes">
            <a:extLst>
              <a:ext uri="{FF2B5EF4-FFF2-40B4-BE49-F238E27FC236}">
                <a16:creationId xmlns:a16="http://schemas.microsoft.com/office/drawing/2014/main" id="{61C42BBA-4B48-E2BC-6FE0-E9853BA940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IÑIGO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lleva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Perfect Guide'. ¿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resolver?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media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ronda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sabemos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Nuestro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claro: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significativamente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sus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Nuestra gran idea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Artificial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personal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sabe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exactamente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aprovechar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máximo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día.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IA. Primero,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itinerario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solo les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sugiera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gustos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también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actualice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colas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disfrutarán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Segundo,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tendremos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chat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cualquier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incidencias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hablaran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tercero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adaptativo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proponiendo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basándose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siempre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evolucionando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ofreciendo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 nuevo.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beneficios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enormes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notable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usuario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valor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única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diferenciará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recopilación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fiable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Perfect Guide'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World sea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verdaderamente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perfecta y memorable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3:notes">
            <a:extLst>
              <a:ext uri="{FF2B5EF4-FFF2-40B4-BE49-F238E27FC236}">
                <a16:creationId xmlns:a16="http://schemas.microsoft.com/office/drawing/2014/main" id="{38F7B0D3-AFCD-4273-193F-6357CFFC53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9912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INÉS</a:t>
            </a:r>
          </a:p>
          <a:p>
            <a:r>
              <a:rPr lang="es-ES" dirty="0"/>
              <a:t>Reducir la memoria</a:t>
            </a:r>
          </a:p>
          <a:p>
            <a:r>
              <a:rPr lang="es-ES" dirty="0"/>
              <a:t>Para incrementar los beneficios.</a:t>
            </a:r>
          </a:p>
          <a:p>
            <a:r>
              <a:rPr lang="es-ES" dirty="0"/>
              <a:t>Para aumentar número de visitantes</a:t>
            </a:r>
          </a:p>
        </p:txBody>
      </p:sp>
    </p:spTree>
    <p:extLst>
      <p:ext uri="{BB962C8B-B14F-4D97-AF65-F5344CB8AC3E}">
        <p14:creationId xmlns:p14="http://schemas.microsoft.com/office/powerpoint/2010/main" val="1837973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46FC8-3F9A-C297-A5A4-F68761608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98908C2-0814-3BDF-D065-ECB98FDB1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2875" y="768350"/>
            <a:ext cx="6818313" cy="3836988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42FF10A-2C60-38F8-B632-9A4B0F9A6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Bienvenidos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 Júpiter! Como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centra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Reconocimiento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'. ¿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Suena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ciencia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ficción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verdad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Pues no lo es.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desarrollado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súper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avanzado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detectar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personas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lugar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especial: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temáticos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saber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gente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feliz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sorprendida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poco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asustada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atracción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Todo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logrado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'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World', y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estamos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emocionados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compartirlo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ustedes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esfuerzo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dedicación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lo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presentamos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hoy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después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9 meses de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935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" name="Google Shape;25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Detrás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ambicioso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increíble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cerebritos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hicieron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posible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 Júpiter.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Anamaría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Turda,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Project Manager,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solo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también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ensució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manos con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bases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hasta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artificial,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arrojó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Inés Benito e Iñigo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Ugidos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miembros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también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fueron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Ines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SQL e Iñigo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ejecutivo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Y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olvidar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William Ganem,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solo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las bases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también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artífice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dashboard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adelante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multidisciplinar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aportó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granito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arena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áreas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automático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>
          <a:extLst>
            <a:ext uri="{FF2B5EF4-FFF2-40B4-BE49-F238E27FC236}">
              <a16:creationId xmlns:a16="http://schemas.microsoft.com/office/drawing/2014/main" id="{A33A8596-DC9E-84D3-0D11-4D7C72A4E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>
            <a:extLst>
              <a:ext uri="{FF2B5EF4-FFF2-40B4-BE49-F238E27FC236}">
                <a16:creationId xmlns:a16="http://schemas.microsoft.com/office/drawing/2014/main" id="{3D43E1B5-C83C-2D8D-468E-D19F5EEFF1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" name="Google Shape;25;p2:notes">
            <a:extLst>
              <a:ext uri="{FF2B5EF4-FFF2-40B4-BE49-F238E27FC236}">
                <a16:creationId xmlns:a16="http://schemas.microsoft.com/office/drawing/2014/main" id="{D8D8A65B-043D-49DD-B812-1CDA844020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Detrás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ambicioso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increíble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cerebritos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hicieron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posible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Proyecto Júpiter.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Anamaría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Turda,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Project Manager,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solo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lideró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también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ensució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manos con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bases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hasta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artificial,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arrojó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Inés Benito e Iñigo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Ugidos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miembros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también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fueron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Ines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SQL e Iñigo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ejecutivo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Y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olvidar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William Ganem,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solo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las bases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también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artífice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dashboard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adelante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multidisciplinar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aportó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granito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arena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áreas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automático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:notes">
            <a:extLst>
              <a:ext uri="{FF2B5EF4-FFF2-40B4-BE49-F238E27FC236}">
                <a16:creationId xmlns:a16="http://schemas.microsoft.com/office/drawing/2014/main" id="{F69A5343-0E96-C5C8-2D69-EFD2D4641C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82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>
          <a:extLst>
            <a:ext uri="{FF2B5EF4-FFF2-40B4-BE49-F238E27FC236}">
              <a16:creationId xmlns:a16="http://schemas.microsoft.com/office/drawing/2014/main" id="{DDD54A8F-37D6-BA16-6200-9922CCAAF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>
            <a:extLst>
              <a:ext uri="{FF2B5EF4-FFF2-40B4-BE49-F238E27FC236}">
                <a16:creationId xmlns:a16="http://schemas.microsoft.com/office/drawing/2014/main" id="{7A7C3331-4D9D-CEE1-E754-EA407AD7AE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" name="Google Shape;25;p2:notes">
            <a:extLst>
              <a:ext uri="{FF2B5EF4-FFF2-40B4-BE49-F238E27FC236}">
                <a16:creationId xmlns:a16="http://schemas.microsoft.com/office/drawing/2014/main" id="{C846D166-52A6-F141-7325-CF71EA35BA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IÑIGO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hablemos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hicimos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Nuestro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principal era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claro: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queríamos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World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descubrir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¿Para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Pues para dos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primero,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enorme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recogían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escondía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negocio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ser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rentable,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planteamos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cuatro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específicos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Primero,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tuvimos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Python. Segundo,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SQL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estuviera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fuera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fácil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luego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arrojado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clave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pasaba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Tercero,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artificial,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¡e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propusimos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ideas con IA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Generativa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fuera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fácil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panel de control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un dashboard,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Power BI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cualquiera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dos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ocurriendo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momento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26" name="Google Shape;26;p2:notes">
            <a:extLst>
              <a:ext uri="{FF2B5EF4-FFF2-40B4-BE49-F238E27FC236}">
                <a16:creationId xmlns:a16="http://schemas.microsoft.com/office/drawing/2014/main" id="{3BEF9699-0980-3597-5B7F-A4D775F6B0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83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C75966B-CA51-F74A-F71A-46C1DCA49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>
            <a:extLst>
              <a:ext uri="{FF2B5EF4-FFF2-40B4-BE49-F238E27FC236}">
                <a16:creationId xmlns:a16="http://schemas.microsoft.com/office/drawing/2014/main" id="{0F801A46-7635-39FE-3A54-6A83745B6C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4:notes">
            <a:extLst>
              <a:ext uri="{FF2B5EF4-FFF2-40B4-BE49-F238E27FC236}">
                <a16:creationId xmlns:a16="http://schemas.microsoft.com/office/drawing/2014/main" id="{56C64BB4-51BE-514E-DE66-00BD42120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IÑIGO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funcionaran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necesitábamos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ingredientes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sucios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mal cortados,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final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saldrá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tarea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intensivo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JSON,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cajas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llenas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desafíos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extraños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tenían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tenían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identificadores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siempre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únicos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Corregimos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identificadores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demasiado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inusualmente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bajos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:notes">
            <a:extLst>
              <a:ext uri="{FF2B5EF4-FFF2-40B4-BE49-F238E27FC236}">
                <a16:creationId xmlns:a16="http://schemas.microsoft.com/office/drawing/2014/main" id="{CEC725A3-EF76-CC62-8DED-A60CC8D495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47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61D25637-DA35-1C9A-CB8E-C09E9AC2D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>
            <a:extLst>
              <a:ext uri="{FF2B5EF4-FFF2-40B4-BE49-F238E27FC236}">
                <a16:creationId xmlns:a16="http://schemas.microsoft.com/office/drawing/2014/main" id="{F2B2465B-1698-671A-3776-84AB9A22B0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F070084F-9CAA-A78F-DFEF-D31ED3026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WILLIAM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hicimos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mirar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lupa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decían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dónde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venían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saber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distribuían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entrada. Todo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sólida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paso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diapositiva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visual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descubierto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superior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izquierda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mapamundi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dónde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Como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apreciar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hay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concentración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ciertas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áreas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audiencia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enfocar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campañas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marketing. Justo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barras,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porcentaje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quizás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empujón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'DESCONOCIDO',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área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recolecciones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sospechamos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etiquetar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gustos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Abajo a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izquierda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revelador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porcentaje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neutrales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Este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corazón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dice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algo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les molesta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ánimo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tranquilo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inferior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derecha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media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estancia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suelen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pasar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concentran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crucial para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operativa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conjunto,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basadas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World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lugar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aún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mágico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758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BC2E4DA-B17E-B379-6EEE-A80273A0B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>
            <a:extLst>
              <a:ext uri="{FF2B5EF4-FFF2-40B4-BE49-F238E27FC236}">
                <a16:creationId xmlns:a16="http://schemas.microsoft.com/office/drawing/2014/main" id="{1AB3E27C-9D17-6A8E-FF1E-73E1B14CA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6:notes">
            <a:extLst>
              <a:ext uri="{FF2B5EF4-FFF2-40B4-BE49-F238E27FC236}">
                <a16:creationId xmlns:a16="http://schemas.microsoft.com/office/drawing/2014/main" id="{A8620F67-ECBA-5534-3999-5D9E98C46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INÉS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camino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siguen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hasta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ser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SQL.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cadena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montaje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paso es crucial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 de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dividido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cuatro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Primero,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llegan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poco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sucios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desordenados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sirve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dándoles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MySQL.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armario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sacamos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tiramos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doblamos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ropa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quepa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Segundo,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pequeños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ordenador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entiende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guardarlos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encargamos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corregir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detalles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asegurándonos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esté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idioma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máquina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 del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adecuado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enchufes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funcionen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antes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aparato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Tercero,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reglas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negocio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paso,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temático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aparece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10 horas,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sabemos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 error,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abierto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tanto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Así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un valor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realista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media de 350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rápido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cumple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'PASE RÁPIDO ERRÓNEO'. Esto es vital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útiles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reglas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un juego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jueguen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final. Una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vez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estándar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CSV.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perfectamente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SQL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5924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54FFDDEE-6D42-9947-7FD7-78C42A4A6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>
            <a:extLst>
              <a:ext uri="{FF2B5EF4-FFF2-40B4-BE49-F238E27FC236}">
                <a16:creationId xmlns:a16="http://schemas.microsoft.com/office/drawing/2014/main" id="{B73B18E6-3268-F593-E2D7-E26729D01B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7:notes">
            <a:extLst>
              <a:ext uri="{FF2B5EF4-FFF2-40B4-BE49-F238E27FC236}">
                <a16:creationId xmlns:a16="http://schemas.microsoft.com/office/drawing/2014/main" id="{AC4A45FA-1A98-D076-1536-BD6DC303F1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INÉS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vez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tuvimos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limpios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paso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organizarlos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fuera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fácil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usar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Piensen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biblioteca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base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MySQL,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gran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archivador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lógicamente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principal,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ticket_atracciones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duracion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valoraciones_emociones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procedencia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complejas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rápidamente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saber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común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RANK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manejar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situaciones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donde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había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empates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asegurándonos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siempre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tuviéramos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imagen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posible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Gracias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descubrimos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visitantes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suelen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1 y 7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fuerte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ellas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felicidad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general,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atracciones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valoración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media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similar.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:notes">
            <a:extLst>
              <a:ext uri="{FF2B5EF4-FFF2-40B4-BE49-F238E27FC236}">
                <a16:creationId xmlns:a16="http://schemas.microsoft.com/office/drawing/2014/main" id="{804F7FEF-31C0-AAB7-C6E4-8AE09FE85F6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85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>
          <a:extLst>
            <a:ext uri="{FF2B5EF4-FFF2-40B4-BE49-F238E27FC236}">
              <a16:creationId xmlns:a16="http://schemas.microsoft.com/office/drawing/2014/main" id="{A2C0FD10-B6BE-A70B-CB75-8B16226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>
            <a:extLst>
              <a:ext uri="{FF2B5EF4-FFF2-40B4-BE49-F238E27FC236}">
                <a16:creationId xmlns:a16="http://schemas.microsoft.com/office/drawing/2014/main" id="{63EDE9CA-5AB4-E077-724B-36C29AD40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400" y="4861425"/>
            <a:ext cx="5683225" cy="4605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INÉS</a:t>
            </a:r>
            <a:endParaRPr dirty="0"/>
          </a:p>
        </p:txBody>
      </p:sp>
      <p:sp>
        <p:nvSpPr>
          <p:cNvPr id="152" name="Google Shape;152;p8:notes">
            <a:extLst>
              <a:ext uri="{FF2B5EF4-FFF2-40B4-BE49-F238E27FC236}">
                <a16:creationId xmlns:a16="http://schemas.microsoft.com/office/drawing/2014/main" id="{0F582953-2387-077F-D5FD-B7D765014F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172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9ADF394B-590D-6C00-FD9D-486A644E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>
            <a:extLst>
              <a:ext uri="{FF2B5EF4-FFF2-40B4-BE49-F238E27FC236}">
                <a16:creationId xmlns:a16="http://schemas.microsoft.com/office/drawing/2014/main" id="{6D576B2B-039A-B95A-B01E-00DA56FB9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9:notes">
            <a:extLst>
              <a:ext uri="{FF2B5EF4-FFF2-40B4-BE49-F238E27FC236}">
                <a16:creationId xmlns:a16="http://schemas.microsoft.com/office/drawing/2014/main" id="{8F87D758-2462-6F92-8086-D23D76C07F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WILLIAM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Llegamos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corazón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Nuestro gran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enseñar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ordenador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básicas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enfado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felicidad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neutralidad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tristeza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sorpresa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pequeñas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faciales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blanco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negro de 48x48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píxeles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¡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miniaturas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lograrlo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conjunto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PontIA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World,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cuidadosamente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También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hicimos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llamado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poquito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aprendiera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estuvieran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'pesos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 para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asegurarnos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ignorara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frecuentes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Para saber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estábamos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haciendo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bien,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fijamos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Macro-F1,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súper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emociones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equilibradas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 la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Precisión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(Accuracy),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idea general de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cuántas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acertamos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:notes">
            <a:extLst>
              <a:ext uri="{FF2B5EF4-FFF2-40B4-BE49-F238E27FC236}">
                <a16:creationId xmlns:a16="http://schemas.microsoft.com/office/drawing/2014/main" id="{9AF085A7-FCA8-19E1-99F0-8632DD5CC4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0950" tIns="55475" rIns="110950" bIns="554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57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5_24C1638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6_FA26454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61E19D8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D_62750A2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B036EC2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61870-BFB4-A4F2-D0E4-ACAA62AE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Rueda de la fortuna vista desde abajo&#10;&#10;El contenido generado por IA puede ser incorrecto.">
            <a:extLst>
              <a:ext uri="{FF2B5EF4-FFF2-40B4-BE49-F238E27FC236}">
                <a16:creationId xmlns:a16="http://schemas.microsoft.com/office/drawing/2014/main" id="{FD433BDA-6782-4946-C4C0-E6396109D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9" t="1762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Google Shape;14;p1">
            <a:extLst>
              <a:ext uri="{FF2B5EF4-FFF2-40B4-BE49-F238E27FC236}">
                <a16:creationId xmlns:a16="http://schemas.microsoft.com/office/drawing/2014/main" id="{892F8885-11A0-26A0-5B31-FF2C5F9387BA}"/>
              </a:ext>
            </a:extLst>
          </p:cNvPr>
          <p:cNvSpPr/>
          <p:nvPr/>
        </p:nvSpPr>
        <p:spPr>
          <a:xfrm>
            <a:off x="2428875" y="594339"/>
            <a:ext cx="42862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n-US" sz="3800" b="1" u="none" strike="noStrike" cap="none" dirty="0">
                <a:solidFill>
                  <a:srgbClr val="FFFFFF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PONTIA WORLD</a:t>
            </a:r>
            <a:endParaRPr sz="3800" b="1" u="none" strike="noStrike" cap="none" dirty="0">
              <a:solidFill>
                <a:schemeClr val="dk1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3" name="Google Shape;16;p1">
            <a:extLst>
              <a:ext uri="{FF2B5EF4-FFF2-40B4-BE49-F238E27FC236}">
                <a16:creationId xmlns:a16="http://schemas.microsoft.com/office/drawing/2014/main" id="{23C9D366-43B4-F8A9-3673-618853573C7F}"/>
              </a:ext>
            </a:extLst>
          </p:cNvPr>
          <p:cNvSpPr/>
          <p:nvPr/>
        </p:nvSpPr>
        <p:spPr>
          <a:xfrm>
            <a:off x="2428875" y="1198282"/>
            <a:ext cx="42862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CDDFF"/>
              </a:buClr>
              <a:buSzPts val="1800"/>
              <a:buFont typeface="Noto Sans"/>
              <a:buNone/>
            </a:pPr>
            <a:r>
              <a:rPr lang="en-US" sz="1800" b="1" u="none" strike="noStrike" cap="none" dirty="0">
                <a:solidFill>
                  <a:srgbClr val="FF3D6D"/>
                </a:solidFill>
                <a:latin typeface="Montserrat" pitchFamily="2" charset="77"/>
                <a:ea typeface="Noto Sans"/>
                <a:cs typeface="Noto Sans"/>
                <a:sym typeface="Noto Sans"/>
              </a:rPr>
              <a:t>RECONOCIMIENTO DE EMOCIONES</a:t>
            </a:r>
            <a:endParaRPr sz="1800" b="1" u="none" strike="noStrike" cap="none" dirty="0">
              <a:solidFill>
                <a:srgbClr val="FF3D6D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7;p1">
            <a:extLst>
              <a:ext uri="{FF2B5EF4-FFF2-40B4-BE49-F238E27FC236}">
                <a16:creationId xmlns:a16="http://schemas.microsoft.com/office/drawing/2014/main" id="{0D95F4E3-F932-666A-47AC-4A48CE83FE31}"/>
              </a:ext>
            </a:extLst>
          </p:cNvPr>
          <p:cNvSpPr/>
          <p:nvPr/>
        </p:nvSpPr>
        <p:spPr>
          <a:xfrm>
            <a:off x="2428875" y="1604175"/>
            <a:ext cx="42862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Sistema </a:t>
            </a:r>
            <a:r>
              <a:rPr lang="en-US" sz="1100" u="none" strike="noStrike" cap="none" dirty="0" err="1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avanzado</a:t>
            </a: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de </a:t>
            </a:r>
            <a:r>
              <a:rPr lang="en-US" sz="1100" u="none" strike="noStrike" cap="none" dirty="0" err="1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análisis</a:t>
            </a: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de </a:t>
            </a:r>
            <a:r>
              <a:rPr lang="en-US" sz="1100" u="none" strike="noStrike" cap="none" dirty="0" err="1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datos</a:t>
            </a: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para la </a:t>
            </a:r>
            <a:r>
              <a:rPr lang="en-US" sz="1100" u="none" strike="noStrike" cap="none" dirty="0" err="1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detección</a:t>
            </a: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y </a:t>
            </a:r>
            <a:r>
              <a:rPr lang="en-US" sz="1100" u="none" strike="noStrike" cap="none" dirty="0" err="1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clasificación</a:t>
            </a: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de </a:t>
            </a:r>
            <a:r>
              <a:rPr lang="en-US" sz="1100" u="none" strike="noStrike" cap="none" dirty="0" err="1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emociones</a:t>
            </a: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</a:t>
            </a:r>
            <a:r>
              <a:rPr lang="en-US" sz="1100" u="none" strike="noStrike" cap="none" dirty="0" err="1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en</a:t>
            </a: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</a:t>
            </a:r>
            <a:r>
              <a:rPr lang="en-US" sz="1100" u="none" strike="noStrike" cap="none" dirty="0" err="1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parques</a:t>
            </a: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</a:t>
            </a:r>
            <a:r>
              <a:rPr lang="en-US" sz="1100" u="none" strike="noStrike" cap="none" dirty="0" err="1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temáticos</a:t>
            </a:r>
            <a:r>
              <a:rPr lang="en-US" sz="1100" u="none" strike="noStrike" cap="none" dirty="0">
                <a:solidFill>
                  <a:srgbClr val="FFFFFF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.</a:t>
            </a:r>
            <a:endParaRPr sz="1100" u="none" strike="noStrike" cap="none" dirty="0">
              <a:solidFill>
                <a:srgbClr val="FFFFFF"/>
              </a:solidFill>
              <a:latin typeface="Montserrat Light" pitchFamily="2" charset="77"/>
              <a:ea typeface="Noto Sans"/>
              <a:cs typeface="Noto Sans"/>
              <a:sym typeface="Noto San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FFFCBC-C1D6-32B0-0178-5E031F9767EF}"/>
              </a:ext>
            </a:extLst>
          </p:cNvPr>
          <p:cNvSpPr txBox="1"/>
          <p:nvPr/>
        </p:nvSpPr>
        <p:spPr>
          <a:xfrm>
            <a:off x="6580553" y="171938"/>
            <a:ext cx="2352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5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 SemiBold" pitchFamily="2" charset="77"/>
              </a:rPr>
              <a:t>Octubre 2025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209D2A4-8C22-2692-9097-B4427F36B3BE}"/>
              </a:ext>
            </a:extLst>
          </p:cNvPr>
          <p:cNvSpPr txBox="1"/>
          <p:nvPr/>
        </p:nvSpPr>
        <p:spPr>
          <a:xfrm>
            <a:off x="211017" y="171938"/>
            <a:ext cx="46430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 SemiBold" pitchFamily="2" charset="77"/>
              </a:rPr>
              <a:t>Proyecto Júpiter </a:t>
            </a:r>
            <a:endParaRPr lang="es-ES" sz="1050" dirty="0"/>
          </a:p>
        </p:txBody>
      </p:sp>
      <p:pic>
        <p:nvPicPr>
          <p:cNvPr id="8" name="Imagen 7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6EA4FA20-1C1D-6F1E-5E55-5660D795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7" y="4689340"/>
            <a:ext cx="1085768" cy="2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6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31E2F090-1EAD-FE5A-3D05-D494219C9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7F30B12-BBC0-DD12-3616-EC8BF83C1715}"/>
              </a:ext>
            </a:extLst>
          </p:cNvPr>
          <p:cNvSpPr/>
          <p:nvPr/>
        </p:nvSpPr>
        <p:spPr>
          <a:xfrm>
            <a:off x="7490" y="637674"/>
            <a:ext cx="2309996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3" name="Google Shape;14;p1">
            <a:extLst>
              <a:ext uri="{FF2B5EF4-FFF2-40B4-BE49-F238E27FC236}">
                <a16:creationId xmlns:a16="http://schemas.microsoft.com/office/drawing/2014/main" id="{91E139E2-DEB4-A6F2-D60E-4981A5F79B1F}"/>
              </a:ext>
            </a:extLst>
          </p:cNvPr>
          <p:cNvSpPr/>
          <p:nvPr/>
        </p:nvSpPr>
        <p:spPr>
          <a:xfrm>
            <a:off x="643083" y="356656"/>
            <a:ext cx="543516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noProof="0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Modelos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3934C7-FFF9-00C8-4245-CF253F2E7229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noProof="0" dirty="0">
                <a:solidFill>
                  <a:schemeClr val="accent2"/>
                </a:solidFill>
                <a:latin typeface="Montserrat SemiBold" pitchFamily="2" charset="77"/>
              </a:rPr>
              <a:t>9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sp>
        <p:nvSpPr>
          <p:cNvPr id="5" name="Google Shape;17;p1">
            <a:extLst>
              <a:ext uri="{FF2B5EF4-FFF2-40B4-BE49-F238E27FC236}">
                <a16:creationId xmlns:a16="http://schemas.microsoft.com/office/drawing/2014/main" id="{C13A5599-4C2C-99EC-C5F8-4DB59876F0A8}"/>
              </a:ext>
            </a:extLst>
          </p:cNvPr>
          <p:cNvSpPr/>
          <p:nvPr/>
        </p:nvSpPr>
        <p:spPr>
          <a:xfrm>
            <a:off x="964267" y="2112506"/>
            <a:ext cx="4488976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FASE 1 – CNN PROPIA “SIMPLE”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Arquitectura secuencial básica sin nada contra el desbalanceo. Resultado: ~0,54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accuracy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y 0,50 en macro-F1. Mejor que el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preentrenado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pero floja en clases minoritarias.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6" name="Google Shape;17;p1">
            <a:extLst>
              <a:ext uri="{FF2B5EF4-FFF2-40B4-BE49-F238E27FC236}">
                <a16:creationId xmlns:a16="http://schemas.microsoft.com/office/drawing/2014/main" id="{9B0345A8-CF42-78F0-4C14-DB576EE13A7F}"/>
              </a:ext>
            </a:extLst>
          </p:cNvPr>
          <p:cNvSpPr/>
          <p:nvPr/>
        </p:nvSpPr>
        <p:spPr>
          <a:xfrm>
            <a:off x="643083" y="1102314"/>
            <a:ext cx="43891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DEL PREENTRENADO GENÉRICO AL CNN COMBINADO</a:t>
            </a:r>
          </a:p>
        </p:txBody>
      </p:sp>
      <p:sp>
        <p:nvSpPr>
          <p:cNvPr id="7" name="Google Shape;17;p1">
            <a:extLst>
              <a:ext uri="{FF2B5EF4-FFF2-40B4-BE49-F238E27FC236}">
                <a16:creationId xmlns:a16="http://schemas.microsoft.com/office/drawing/2014/main" id="{55748C60-0D89-3D14-65DA-074621FF22D2}"/>
              </a:ext>
            </a:extLst>
          </p:cNvPr>
          <p:cNvSpPr/>
          <p:nvPr/>
        </p:nvSpPr>
        <p:spPr>
          <a:xfrm>
            <a:off x="964264" y="1376156"/>
            <a:ext cx="448897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FASE 0 – TRASFER LEARNING</a:t>
            </a:r>
            <a:endParaRPr lang="es-ES_tradnl" sz="110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Punto de partida con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MobileNet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. Resultado: ~48%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accuracy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. El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mismatch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de escala (48×48) y la falta de ajuste fino impidieron capitalizar el preentrenamiento.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8" name="Google Shape;17;p1">
            <a:extLst>
              <a:ext uri="{FF2B5EF4-FFF2-40B4-BE49-F238E27FC236}">
                <a16:creationId xmlns:a16="http://schemas.microsoft.com/office/drawing/2014/main" id="{4BD1EE49-3E55-57BA-B0D2-283F0085A314}"/>
              </a:ext>
            </a:extLst>
          </p:cNvPr>
          <p:cNvSpPr/>
          <p:nvPr/>
        </p:nvSpPr>
        <p:spPr>
          <a:xfrm>
            <a:off x="964266" y="2848856"/>
            <a:ext cx="448897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FFFFFF"/>
              </a:buClr>
              <a:buSzPts val="1238"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FASE 2 – CNN “PROFUNDA” Y ESTABLE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Mayor profundidad, augmentación moderada,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class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weights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,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BatchNorm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y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Dropout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. Resultado: ~0,63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accuracy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y ~0,61 macro F1. Mejora en equilibrio entre emociones.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9" name="Google Shape;17;p1">
            <a:extLst>
              <a:ext uri="{FF2B5EF4-FFF2-40B4-BE49-F238E27FC236}">
                <a16:creationId xmlns:a16="http://schemas.microsoft.com/office/drawing/2014/main" id="{2CC5CBAE-475C-DB96-B8C6-E6BF782897D5}"/>
              </a:ext>
            </a:extLst>
          </p:cNvPr>
          <p:cNvSpPr/>
          <p:nvPr/>
        </p:nvSpPr>
        <p:spPr>
          <a:xfrm>
            <a:off x="964267" y="3585207"/>
            <a:ext cx="4488978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FFFFFF"/>
              </a:buClr>
              <a:buSzPts val="1238"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FASE 3 – DE CLASIFICADOR A “BACKBONE + EMBEDDINGS”</a:t>
            </a:r>
          </a:p>
          <a:p>
            <a:pPr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CNN como extractor de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embeddings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con clasificador lineal y uno fino para el bloque difícil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angry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/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fear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/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sad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0" name="Estrella de 5 puntas 9">
            <a:extLst>
              <a:ext uri="{FF2B5EF4-FFF2-40B4-BE49-F238E27FC236}">
                <a16:creationId xmlns:a16="http://schemas.microsoft.com/office/drawing/2014/main" id="{99CB5B7C-D037-2F41-37A8-BCA5050EFD80}"/>
              </a:ext>
            </a:extLst>
          </p:cNvPr>
          <p:cNvSpPr/>
          <p:nvPr/>
        </p:nvSpPr>
        <p:spPr>
          <a:xfrm>
            <a:off x="712340" y="1399175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Estrella de 5 puntas 10">
            <a:extLst>
              <a:ext uri="{FF2B5EF4-FFF2-40B4-BE49-F238E27FC236}">
                <a16:creationId xmlns:a16="http://schemas.microsoft.com/office/drawing/2014/main" id="{2F16362E-E6CB-09CE-E01F-E70FAEE6DEBA}"/>
              </a:ext>
            </a:extLst>
          </p:cNvPr>
          <p:cNvSpPr/>
          <p:nvPr/>
        </p:nvSpPr>
        <p:spPr>
          <a:xfrm>
            <a:off x="713150" y="2137870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Estrella de 5 puntas 11">
            <a:extLst>
              <a:ext uri="{FF2B5EF4-FFF2-40B4-BE49-F238E27FC236}">
                <a16:creationId xmlns:a16="http://schemas.microsoft.com/office/drawing/2014/main" id="{FE608D28-7337-84B3-DB16-8B650CE7A463}"/>
              </a:ext>
            </a:extLst>
          </p:cNvPr>
          <p:cNvSpPr/>
          <p:nvPr/>
        </p:nvSpPr>
        <p:spPr>
          <a:xfrm>
            <a:off x="712340" y="2878853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Estrella de 5 puntas 12">
            <a:extLst>
              <a:ext uri="{FF2B5EF4-FFF2-40B4-BE49-F238E27FC236}">
                <a16:creationId xmlns:a16="http://schemas.microsoft.com/office/drawing/2014/main" id="{51785738-9BB9-4FAC-7BF0-8C61623C914F}"/>
              </a:ext>
            </a:extLst>
          </p:cNvPr>
          <p:cNvSpPr/>
          <p:nvPr/>
        </p:nvSpPr>
        <p:spPr>
          <a:xfrm>
            <a:off x="712340" y="3617548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Google Shape;17;p1">
            <a:extLst>
              <a:ext uri="{FF2B5EF4-FFF2-40B4-BE49-F238E27FC236}">
                <a16:creationId xmlns:a16="http://schemas.microsoft.com/office/drawing/2014/main" id="{0EF89A29-921B-9F56-2BD8-AC57C9C5F910}"/>
              </a:ext>
            </a:extLst>
          </p:cNvPr>
          <p:cNvSpPr/>
          <p:nvPr/>
        </p:nvSpPr>
        <p:spPr>
          <a:xfrm>
            <a:off x="964263" y="4152281"/>
            <a:ext cx="448897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FFFFFF"/>
              </a:buClr>
              <a:buSzPts val="1238"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FASE 4 – ENSAMBLE SUAVE</a:t>
            </a:r>
          </a:p>
          <a:p>
            <a:pPr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Ensamble entre CNN y clasificador especializado con peso α=0,25: </a:t>
            </a:r>
            <a:r>
              <a:rPr lang="es-ES_tradnl" sz="1100" b="1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0,6454 </a:t>
            </a:r>
            <a:r>
              <a:rPr lang="es-ES_tradnl" sz="1100" b="1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accuracy</a:t>
            </a:r>
            <a:r>
              <a:rPr lang="es-ES_tradnl" sz="1100" b="1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y 0,6237 Macro-F1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en TEST (mejor rendimiento global).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9" name="Estrella de 5 puntas 18">
            <a:extLst>
              <a:ext uri="{FF2B5EF4-FFF2-40B4-BE49-F238E27FC236}">
                <a16:creationId xmlns:a16="http://schemas.microsoft.com/office/drawing/2014/main" id="{DA8CEC0F-A5A5-E0E3-7527-061E38B3D010}"/>
              </a:ext>
            </a:extLst>
          </p:cNvPr>
          <p:cNvSpPr/>
          <p:nvPr/>
        </p:nvSpPr>
        <p:spPr>
          <a:xfrm>
            <a:off x="712340" y="4174834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4" name="Google Shape;240;p10">
            <a:extLst>
              <a:ext uri="{FF2B5EF4-FFF2-40B4-BE49-F238E27FC236}">
                <a16:creationId xmlns:a16="http://schemas.microsoft.com/office/drawing/2014/main" id="{DCA54A5E-77D3-78C7-09F0-638E01D09E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1195" y="1849151"/>
            <a:ext cx="3143292" cy="171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1A432F4-7883-ABC2-DEBE-4F6C36A04208}"/>
              </a:ext>
            </a:extLst>
          </p:cNvPr>
          <p:cNvSpPr/>
          <p:nvPr/>
        </p:nvSpPr>
        <p:spPr>
          <a:xfrm>
            <a:off x="5560455" y="1664030"/>
            <a:ext cx="4099360" cy="212490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6" name="Imagen 15" descr="Logotipo&#10;&#10;El contenido generado por IA puede ser incorrecto.">
            <a:extLst>
              <a:ext uri="{FF2B5EF4-FFF2-40B4-BE49-F238E27FC236}">
                <a16:creationId xmlns:a16="http://schemas.microsoft.com/office/drawing/2014/main" id="{8617FAEA-A828-5B16-45F0-14FAF07DE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537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>
          <a:extLst>
            <a:ext uri="{FF2B5EF4-FFF2-40B4-BE49-F238E27FC236}">
              <a16:creationId xmlns:a16="http://schemas.microsoft.com/office/drawing/2014/main" id="{590E7F21-C466-FBC5-5FDF-2D657B1B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B221763-A332-8F9D-0E95-93B140DFE42F}"/>
              </a:ext>
            </a:extLst>
          </p:cNvPr>
          <p:cNvSpPr/>
          <p:nvPr/>
        </p:nvSpPr>
        <p:spPr>
          <a:xfrm>
            <a:off x="-1" y="637674"/>
            <a:ext cx="6704022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4;p1">
            <a:extLst>
              <a:ext uri="{FF2B5EF4-FFF2-40B4-BE49-F238E27FC236}">
                <a16:creationId xmlns:a16="http://schemas.microsoft.com/office/drawing/2014/main" id="{151825E6-CB83-5125-0B33-388B6C2E5CD7}"/>
              </a:ext>
            </a:extLst>
          </p:cNvPr>
          <p:cNvSpPr/>
          <p:nvPr/>
        </p:nvSpPr>
        <p:spPr>
          <a:xfrm>
            <a:off x="635593" y="356656"/>
            <a:ext cx="718655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Conclusión y modelo final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01281C-1ED5-A67D-ABB5-06750F0D5764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dirty="0">
                <a:solidFill>
                  <a:schemeClr val="accent2"/>
                </a:solidFill>
                <a:latin typeface="Montserrat SemiBold" pitchFamily="2" charset="77"/>
              </a:rPr>
              <a:t>10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65A85C6C-0337-51D6-BB52-827B25A06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  <p:sp>
        <p:nvSpPr>
          <p:cNvPr id="32" name="Google Shape;248;p11">
            <a:extLst>
              <a:ext uri="{FF2B5EF4-FFF2-40B4-BE49-F238E27FC236}">
                <a16:creationId xmlns:a16="http://schemas.microsoft.com/office/drawing/2014/main" id="{C80B0B1D-E15B-11F4-C513-50EDEB95E9F3}"/>
              </a:ext>
            </a:extLst>
          </p:cNvPr>
          <p:cNvSpPr/>
          <p:nvPr/>
        </p:nvSpPr>
        <p:spPr>
          <a:xfrm>
            <a:off x="635593" y="1301180"/>
            <a:ext cx="40005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FFFFFF"/>
              </a:buClr>
              <a:buSzPts val="1238"/>
            </a:pPr>
            <a:r>
              <a:rPr lang="es-ES_tradnl" sz="1200" b="1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Roboto"/>
              </a:rPr>
              <a:t>FUNCIONAMIENTO DEL MODELO ELEGIDO</a:t>
            </a:r>
            <a:endParaRPr lang="es-ES_tradnl" sz="1200" b="1" dirty="0">
              <a:solidFill>
                <a:schemeClr val="tx1"/>
              </a:solidFill>
              <a:latin typeface="Montserrat ExtraBold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33" name="Google Shape;249;p11">
            <a:extLst>
              <a:ext uri="{FF2B5EF4-FFF2-40B4-BE49-F238E27FC236}">
                <a16:creationId xmlns:a16="http://schemas.microsoft.com/office/drawing/2014/main" id="{617FC6BA-3714-2C75-8CC7-1172326B68F0}"/>
              </a:ext>
            </a:extLst>
          </p:cNvPr>
          <p:cNvSpPr/>
          <p:nvPr/>
        </p:nvSpPr>
        <p:spPr>
          <a:xfrm>
            <a:off x="635593" y="1636401"/>
            <a:ext cx="4083280" cy="514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 dirty="0"/>
          </a:p>
        </p:txBody>
      </p:sp>
      <p:sp>
        <p:nvSpPr>
          <p:cNvPr id="36" name="Google Shape;252;p11">
            <a:extLst>
              <a:ext uri="{FF2B5EF4-FFF2-40B4-BE49-F238E27FC236}">
                <a16:creationId xmlns:a16="http://schemas.microsoft.com/office/drawing/2014/main" id="{8BBB3922-700A-3A02-4974-AD703C649003}"/>
              </a:ext>
            </a:extLst>
          </p:cNvPr>
          <p:cNvSpPr/>
          <p:nvPr/>
        </p:nvSpPr>
        <p:spPr>
          <a:xfrm>
            <a:off x="1021356" y="1755076"/>
            <a:ext cx="35290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837"/>
              <a:buFont typeface="Noto Sans"/>
              <a:buNone/>
            </a:pP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Recibe la imagen en tamaño pequeño y en blanco y negro (para quedarse con las formas y gestos importantes).</a:t>
            </a:r>
            <a:endParaRPr lang="es-ES_tradnl" sz="9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37" name="Google Shape;253;p11">
            <a:extLst>
              <a:ext uri="{FF2B5EF4-FFF2-40B4-BE49-F238E27FC236}">
                <a16:creationId xmlns:a16="http://schemas.microsoft.com/office/drawing/2014/main" id="{B54F6C11-3311-FFB9-B2AB-3DA554CA120C}"/>
              </a:ext>
            </a:extLst>
          </p:cNvPr>
          <p:cNvSpPr/>
          <p:nvPr/>
        </p:nvSpPr>
        <p:spPr>
          <a:xfrm>
            <a:off x="635593" y="2236476"/>
            <a:ext cx="4083280" cy="514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 dirty="0"/>
          </a:p>
        </p:txBody>
      </p:sp>
      <p:sp>
        <p:nvSpPr>
          <p:cNvPr id="40" name="Google Shape;256;p11">
            <a:extLst>
              <a:ext uri="{FF2B5EF4-FFF2-40B4-BE49-F238E27FC236}">
                <a16:creationId xmlns:a16="http://schemas.microsoft.com/office/drawing/2014/main" id="{FE052F57-B94E-8384-EE9D-91FCF3185BDD}"/>
              </a:ext>
            </a:extLst>
          </p:cNvPr>
          <p:cNvSpPr/>
          <p:nvPr/>
        </p:nvSpPr>
        <p:spPr>
          <a:xfrm>
            <a:off x="1021356" y="2355151"/>
            <a:ext cx="35290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34495E"/>
              </a:buClr>
              <a:buSzPts val="837"/>
            </a:pP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Una red (CNN) actúa como extractor de rasgos: cejas, ojos, comisuras, arrugas. De ahí saca un resumen numérico.</a:t>
            </a:r>
            <a:endParaRPr lang="es-ES_tradnl" sz="9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41" name="Google Shape;257;p11">
            <a:extLst>
              <a:ext uri="{FF2B5EF4-FFF2-40B4-BE49-F238E27FC236}">
                <a16:creationId xmlns:a16="http://schemas.microsoft.com/office/drawing/2014/main" id="{2A887ABC-B47F-9FE0-E251-4E1A032AA760}"/>
              </a:ext>
            </a:extLst>
          </p:cNvPr>
          <p:cNvSpPr/>
          <p:nvPr/>
        </p:nvSpPr>
        <p:spPr>
          <a:xfrm>
            <a:off x="635593" y="2836551"/>
            <a:ext cx="4083280" cy="514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 dirty="0"/>
          </a:p>
        </p:txBody>
      </p:sp>
      <p:sp>
        <p:nvSpPr>
          <p:cNvPr id="44" name="Google Shape;260;p11">
            <a:extLst>
              <a:ext uri="{FF2B5EF4-FFF2-40B4-BE49-F238E27FC236}">
                <a16:creationId xmlns:a16="http://schemas.microsoft.com/office/drawing/2014/main" id="{BE712283-BD1C-1A81-D542-C6BC249B84A0}"/>
              </a:ext>
            </a:extLst>
          </p:cNvPr>
          <p:cNvSpPr/>
          <p:nvPr/>
        </p:nvSpPr>
        <p:spPr>
          <a:xfrm>
            <a:off x="1021356" y="2955226"/>
            <a:ext cx="36147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837"/>
              <a:buFont typeface="Noto Sans"/>
              <a:buNone/>
            </a:pP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Se combinan dos opiniones independientes: generalista (probabilidad por emoción) y especialista (para casos confusos).</a:t>
            </a:r>
            <a:endParaRPr lang="es-ES_tradnl" sz="9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45" name="Google Shape;261;p11">
            <a:extLst>
              <a:ext uri="{FF2B5EF4-FFF2-40B4-BE49-F238E27FC236}">
                <a16:creationId xmlns:a16="http://schemas.microsoft.com/office/drawing/2014/main" id="{2249CEFD-C555-FDDD-F5F6-F4F6AD5A1C76}"/>
              </a:ext>
            </a:extLst>
          </p:cNvPr>
          <p:cNvSpPr/>
          <p:nvPr/>
        </p:nvSpPr>
        <p:spPr>
          <a:xfrm>
            <a:off x="635593" y="3436626"/>
            <a:ext cx="4083280" cy="514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 dirty="0"/>
          </a:p>
        </p:txBody>
      </p:sp>
      <p:sp>
        <p:nvSpPr>
          <p:cNvPr id="48" name="Google Shape;264;p11">
            <a:extLst>
              <a:ext uri="{FF2B5EF4-FFF2-40B4-BE49-F238E27FC236}">
                <a16:creationId xmlns:a16="http://schemas.microsoft.com/office/drawing/2014/main" id="{50A9E897-9607-AD5C-0507-52E5CB3770BC}"/>
              </a:ext>
            </a:extLst>
          </p:cNvPr>
          <p:cNvSpPr/>
          <p:nvPr/>
        </p:nvSpPr>
        <p:spPr>
          <a:xfrm>
            <a:off x="1021356" y="3555301"/>
            <a:ext cx="35290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837"/>
              <a:buFont typeface="Noto Sans"/>
              <a:buNone/>
            </a:pP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Fusión con peso fijo: 25% especialista / 75% generalista, dando más voz al generalista pero escuchando al especialista.</a:t>
            </a:r>
            <a:endParaRPr lang="es-ES_tradnl" sz="9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49" name="Google Shape;265;p11">
            <a:extLst>
              <a:ext uri="{FF2B5EF4-FFF2-40B4-BE49-F238E27FC236}">
                <a16:creationId xmlns:a16="http://schemas.microsoft.com/office/drawing/2014/main" id="{9CDB3EC5-4CA9-79EC-C458-D2E714121316}"/>
              </a:ext>
            </a:extLst>
          </p:cNvPr>
          <p:cNvSpPr/>
          <p:nvPr/>
        </p:nvSpPr>
        <p:spPr>
          <a:xfrm>
            <a:off x="635593" y="4036701"/>
            <a:ext cx="4083280" cy="514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_tradnl" dirty="0"/>
          </a:p>
        </p:txBody>
      </p:sp>
      <p:sp>
        <p:nvSpPr>
          <p:cNvPr id="52" name="Google Shape;268;p11">
            <a:extLst>
              <a:ext uri="{FF2B5EF4-FFF2-40B4-BE49-F238E27FC236}">
                <a16:creationId xmlns:a16="http://schemas.microsoft.com/office/drawing/2014/main" id="{46B5034F-5975-41AA-2281-5CB734FACD96}"/>
              </a:ext>
            </a:extLst>
          </p:cNvPr>
          <p:cNvSpPr/>
          <p:nvPr/>
        </p:nvSpPr>
        <p:spPr>
          <a:xfrm>
            <a:off x="1021356" y="4155376"/>
            <a:ext cx="352901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34495E"/>
              </a:buClr>
              <a:buSzPts val="837"/>
            </a:pP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Se elige la emoción con mayor probabilidad y se muestra también un nivel de confianza.</a:t>
            </a:r>
            <a:endParaRPr lang="es-ES_tradnl" sz="9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pic>
        <p:nvPicPr>
          <p:cNvPr id="57" name="Google Shape;273;p11" descr="preencoded.png">
            <a:extLst>
              <a:ext uri="{FF2B5EF4-FFF2-40B4-BE49-F238E27FC236}">
                <a16:creationId xmlns:a16="http://schemas.microsoft.com/office/drawing/2014/main" id="{B50A7C22-131A-E3C3-8A29-DB068D4742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4171" y="2612335"/>
            <a:ext cx="3522941" cy="174974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Elipse 59">
            <a:extLst>
              <a:ext uri="{FF2B5EF4-FFF2-40B4-BE49-F238E27FC236}">
                <a16:creationId xmlns:a16="http://schemas.microsoft.com/office/drawing/2014/main" id="{38396B2F-4B29-DF95-EC9A-4B69224B0585}"/>
              </a:ext>
            </a:extLst>
          </p:cNvPr>
          <p:cNvSpPr/>
          <p:nvPr/>
        </p:nvSpPr>
        <p:spPr>
          <a:xfrm>
            <a:off x="735603" y="1786418"/>
            <a:ext cx="214314" cy="21431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b="1" dirty="0">
                <a:latin typeface="Montserrat" pitchFamily="2" charset="77"/>
              </a:rPr>
              <a:t>1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F3237812-EF53-160C-9196-0FEBE938FA22}"/>
              </a:ext>
            </a:extLst>
          </p:cNvPr>
          <p:cNvSpPr/>
          <p:nvPr/>
        </p:nvSpPr>
        <p:spPr>
          <a:xfrm>
            <a:off x="735605" y="2381771"/>
            <a:ext cx="214313" cy="21431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b="1" dirty="0">
                <a:latin typeface="Montserrat" pitchFamily="2" charset="77"/>
              </a:rPr>
              <a:t>2</a:t>
            </a: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502E5E30-5E14-F701-AB8F-DF1FDFADE943}"/>
              </a:ext>
            </a:extLst>
          </p:cNvPr>
          <p:cNvSpPr/>
          <p:nvPr/>
        </p:nvSpPr>
        <p:spPr>
          <a:xfrm>
            <a:off x="735605" y="2977123"/>
            <a:ext cx="214313" cy="21431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b="1" dirty="0">
                <a:latin typeface="Montserrat" pitchFamily="2" charset="77"/>
              </a:rPr>
              <a:t>3</a:t>
            </a: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31BDFB61-7661-8E8A-CF4D-AD3BBF66D184}"/>
              </a:ext>
            </a:extLst>
          </p:cNvPr>
          <p:cNvSpPr/>
          <p:nvPr/>
        </p:nvSpPr>
        <p:spPr>
          <a:xfrm>
            <a:off x="735604" y="3572475"/>
            <a:ext cx="214313" cy="21431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b="1" dirty="0">
                <a:latin typeface="Montserrat" pitchFamily="2" charset="77"/>
              </a:rPr>
              <a:t>4</a:t>
            </a:r>
          </a:p>
        </p:txBody>
      </p:sp>
      <p:sp>
        <p:nvSpPr>
          <p:cNvPr id="192" name="Elipse 191">
            <a:extLst>
              <a:ext uri="{FF2B5EF4-FFF2-40B4-BE49-F238E27FC236}">
                <a16:creationId xmlns:a16="http://schemas.microsoft.com/office/drawing/2014/main" id="{3A7D8085-3063-84F0-5C98-2130FDADB9DB}"/>
              </a:ext>
            </a:extLst>
          </p:cNvPr>
          <p:cNvSpPr/>
          <p:nvPr/>
        </p:nvSpPr>
        <p:spPr>
          <a:xfrm>
            <a:off x="735604" y="4167828"/>
            <a:ext cx="214313" cy="214313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b="1" dirty="0">
                <a:latin typeface="Montserrat" pitchFamily="2" charset="77"/>
              </a:rPr>
              <a:t>5</a:t>
            </a:r>
          </a:p>
        </p:txBody>
      </p:sp>
      <p:sp>
        <p:nvSpPr>
          <p:cNvPr id="193" name="Google Shape;17;p1">
            <a:extLst>
              <a:ext uri="{FF2B5EF4-FFF2-40B4-BE49-F238E27FC236}">
                <a16:creationId xmlns:a16="http://schemas.microsoft.com/office/drawing/2014/main" id="{0B3096B0-466E-31AC-0EA4-56C52ACDAA8D}"/>
              </a:ext>
            </a:extLst>
          </p:cNvPr>
          <p:cNvSpPr/>
          <p:nvPr/>
        </p:nvSpPr>
        <p:spPr>
          <a:xfrm>
            <a:off x="5104636" y="1301180"/>
            <a:ext cx="358623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LIMITACIONES Y RIESGOS</a:t>
            </a:r>
            <a:endParaRPr lang="es-ES_tradnl" sz="105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Desbalanceo de clases (</a:t>
            </a:r>
            <a:r>
              <a:rPr lang="es-ES_tradnl" sz="9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disgust</a:t>
            </a: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muy escasa) que sesga el aprendizaje.</a:t>
            </a:r>
            <a:endParaRPr lang="es-ES_tradnl" sz="9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Solapamiento semántico entre expresiones sutiles (</a:t>
            </a:r>
            <a:r>
              <a:rPr lang="es-ES_tradnl" sz="9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fear</a:t>
            </a: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vs </a:t>
            </a:r>
            <a:r>
              <a:rPr lang="es-ES_tradnl" sz="9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sad</a:t>
            </a: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/</a:t>
            </a:r>
            <a:r>
              <a:rPr lang="es-ES_tradnl" sz="9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angry</a:t>
            </a: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).</a:t>
            </a:r>
            <a:endParaRPr lang="es-ES_tradnl" sz="9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Transfer </a:t>
            </a:r>
            <a:r>
              <a:rPr lang="es-ES_tradnl" sz="9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learning</a:t>
            </a:r>
            <a:r>
              <a:rPr lang="es-ES_tradnl" sz="9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genérico no adapta bien a imágenes 48×48.</a:t>
            </a:r>
            <a:endParaRPr lang="es-ES_tradnl" sz="9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94" name="Rectángulo 193">
            <a:extLst>
              <a:ext uri="{FF2B5EF4-FFF2-40B4-BE49-F238E27FC236}">
                <a16:creationId xmlns:a16="http://schemas.microsoft.com/office/drawing/2014/main" id="{87438AD7-2EE4-B86A-194D-ED94C53251C0}"/>
              </a:ext>
            </a:extLst>
          </p:cNvPr>
          <p:cNvSpPr/>
          <p:nvPr/>
        </p:nvSpPr>
        <p:spPr>
          <a:xfrm>
            <a:off x="5104636" y="2429532"/>
            <a:ext cx="4099360" cy="212490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968121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A9575EA-73EB-A0D6-1C93-1B8ED7F48C52}"/>
              </a:ext>
            </a:extLst>
          </p:cNvPr>
          <p:cNvSpPr/>
          <p:nvPr/>
        </p:nvSpPr>
        <p:spPr>
          <a:xfrm>
            <a:off x="-1" y="637674"/>
            <a:ext cx="6704022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4;p1">
            <a:extLst>
              <a:ext uri="{FF2B5EF4-FFF2-40B4-BE49-F238E27FC236}">
                <a16:creationId xmlns:a16="http://schemas.microsoft.com/office/drawing/2014/main" id="{C91962E7-EBC1-3618-1F94-807978BA6190}"/>
              </a:ext>
            </a:extLst>
          </p:cNvPr>
          <p:cNvSpPr/>
          <p:nvPr/>
        </p:nvSpPr>
        <p:spPr>
          <a:xfrm>
            <a:off x="635593" y="64268"/>
            <a:ext cx="7186554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Imagen: ¿es bueno el modelo?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362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>
          <a:extLst>
            <a:ext uri="{FF2B5EF4-FFF2-40B4-BE49-F238E27FC236}">
              <a16:creationId xmlns:a16="http://schemas.microsoft.com/office/drawing/2014/main" id="{FFFAA822-18CE-325B-48E3-880A58BB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BDED429-F754-CE2A-137C-5A0C897595F0}"/>
              </a:ext>
            </a:extLst>
          </p:cNvPr>
          <p:cNvSpPr/>
          <p:nvPr/>
        </p:nvSpPr>
        <p:spPr>
          <a:xfrm>
            <a:off x="-1" y="637674"/>
            <a:ext cx="6704022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4;p1">
            <a:extLst>
              <a:ext uri="{FF2B5EF4-FFF2-40B4-BE49-F238E27FC236}">
                <a16:creationId xmlns:a16="http://schemas.microsoft.com/office/drawing/2014/main" id="{8315EC70-3963-00F1-B4F5-915E5BCC2C1C}"/>
              </a:ext>
            </a:extLst>
          </p:cNvPr>
          <p:cNvSpPr/>
          <p:nvPr/>
        </p:nvSpPr>
        <p:spPr>
          <a:xfrm>
            <a:off x="635593" y="356656"/>
            <a:ext cx="718655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Viabilidad de las métricas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B793EB-CBFA-8D17-91D0-87984856FA5D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dirty="0">
                <a:solidFill>
                  <a:schemeClr val="accent2"/>
                </a:solidFill>
                <a:latin typeface="Montserrat SemiBold" pitchFamily="2" charset="77"/>
              </a:rPr>
              <a:t>11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6496E6F3-CBE0-107E-A677-58123616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06E04541-F237-D02C-6CDE-2CE415EEA943}"/>
              </a:ext>
            </a:extLst>
          </p:cNvPr>
          <p:cNvSpPr/>
          <p:nvPr/>
        </p:nvSpPr>
        <p:spPr>
          <a:xfrm>
            <a:off x="5720862" y="1753772"/>
            <a:ext cx="4687961" cy="239782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6" name="Google Shape;17;p1">
            <a:extLst>
              <a:ext uri="{FF2B5EF4-FFF2-40B4-BE49-F238E27FC236}">
                <a16:creationId xmlns:a16="http://schemas.microsoft.com/office/drawing/2014/main" id="{72652C60-E690-FF0A-E210-DD70DEE3AB85}"/>
              </a:ext>
            </a:extLst>
          </p:cNvPr>
          <p:cNvSpPr/>
          <p:nvPr/>
        </p:nvSpPr>
        <p:spPr>
          <a:xfrm>
            <a:off x="964267" y="2125835"/>
            <a:ext cx="4488976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RENDIMIENTO COMPARATIVO CON HUMANOS (FER2013)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En el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dataset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FER2013, el rendimiento humano estimado es de ~65.5%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Accuracy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. El modelo del Proyecto Júpiter (64.54%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Accuracy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) se encuentra muy cerca de este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baseline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, demostrando una capacidad competitiva.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28" name="Google Shape;17;p1">
            <a:extLst>
              <a:ext uri="{FF2B5EF4-FFF2-40B4-BE49-F238E27FC236}">
                <a16:creationId xmlns:a16="http://schemas.microsoft.com/office/drawing/2014/main" id="{74D83153-2D7F-7A65-7651-CA6B6645DCCA}"/>
              </a:ext>
            </a:extLst>
          </p:cNvPr>
          <p:cNvSpPr/>
          <p:nvPr/>
        </p:nvSpPr>
        <p:spPr>
          <a:xfrm>
            <a:off x="964264" y="1178981"/>
            <a:ext cx="4488977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SUPERACIÓN DEL NIVEL DE AZAR</a:t>
            </a:r>
            <a:endParaRPr lang="es-ES_tradnl" sz="110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El modelo del Proyecto Júpiter (64.54%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Accuracy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) supera significativamente el nivel de azar para 7 emociones (14.29%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Accuracy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), siendo aproximadamente 4.5 veces más preciso que una predicción aleatoria.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29" name="Google Shape;17;p1">
            <a:extLst>
              <a:ext uri="{FF2B5EF4-FFF2-40B4-BE49-F238E27FC236}">
                <a16:creationId xmlns:a16="http://schemas.microsoft.com/office/drawing/2014/main" id="{BD3D65C2-5520-B0A2-1A1E-9BDCE6070CDB}"/>
              </a:ext>
            </a:extLst>
          </p:cNvPr>
          <p:cNvSpPr/>
          <p:nvPr/>
        </p:nvSpPr>
        <p:spPr>
          <a:xfrm>
            <a:off x="964266" y="3072689"/>
            <a:ext cx="448897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FFFFFF"/>
              </a:buClr>
              <a:buSzPts val="1238"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CONTEXTO DE COMPLEJIDAD</a:t>
            </a:r>
          </a:p>
          <a:p>
            <a:pPr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Estudios muestran que el rendimiento humano en tareas de reconocimiento de emociones puede variar (41%-72%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Accuracy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) y ser inferior en contextos más complejos o con mayor número de emociones.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30" name="Google Shape;17;p1">
            <a:extLst>
              <a:ext uri="{FF2B5EF4-FFF2-40B4-BE49-F238E27FC236}">
                <a16:creationId xmlns:a16="http://schemas.microsoft.com/office/drawing/2014/main" id="{33A9D5AD-63F7-30E8-4FDF-F60A830CDA21}"/>
              </a:ext>
            </a:extLst>
          </p:cNvPr>
          <p:cNvSpPr/>
          <p:nvPr/>
        </p:nvSpPr>
        <p:spPr>
          <a:xfrm>
            <a:off x="964263" y="4019544"/>
            <a:ext cx="448897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FFFFFF"/>
              </a:buClr>
              <a:buSzPts val="1238"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VIABILIDAD Y POTENCIAL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Las métricas obtenidas demuestran que el modelo es viable y robusto para la clasificación de emociones, ofreciendo una base sólida para la toma de decisiones estratégicas en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PontIA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World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31" name="Estrella de 5 puntas 30">
            <a:extLst>
              <a:ext uri="{FF2B5EF4-FFF2-40B4-BE49-F238E27FC236}">
                <a16:creationId xmlns:a16="http://schemas.microsoft.com/office/drawing/2014/main" id="{951096CD-B8E2-F637-C66E-2C05CB9907D3}"/>
              </a:ext>
            </a:extLst>
          </p:cNvPr>
          <p:cNvSpPr/>
          <p:nvPr/>
        </p:nvSpPr>
        <p:spPr>
          <a:xfrm>
            <a:off x="712340" y="1202234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2" name="Estrella de 5 puntas 31">
            <a:extLst>
              <a:ext uri="{FF2B5EF4-FFF2-40B4-BE49-F238E27FC236}">
                <a16:creationId xmlns:a16="http://schemas.microsoft.com/office/drawing/2014/main" id="{F16CFD5E-B165-0B2B-76C5-69813FCC8318}"/>
              </a:ext>
            </a:extLst>
          </p:cNvPr>
          <p:cNvSpPr/>
          <p:nvPr/>
        </p:nvSpPr>
        <p:spPr>
          <a:xfrm>
            <a:off x="713150" y="2151944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3" name="Estrella de 5 puntas 32">
            <a:extLst>
              <a:ext uri="{FF2B5EF4-FFF2-40B4-BE49-F238E27FC236}">
                <a16:creationId xmlns:a16="http://schemas.microsoft.com/office/drawing/2014/main" id="{D0CEC409-FFA8-4724-EDCC-485A682A4624}"/>
              </a:ext>
            </a:extLst>
          </p:cNvPr>
          <p:cNvSpPr/>
          <p:nvPr/>
        </p:nvSpPr>
        <p:spPr>
          <a:xfrm>
            <a:off x="712340" y="3089873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4" name="Estrella de 5 puntas 33">
            <a:extLst>
              <a:ext uri="{FF2B5EF4-FFF2-40B4-BE49-F238E27FC236}">
                <a16:creationId xmlns:a16="http://schemas.microsoft.com/office/drawing/2014/main" id="{0217EEB7-168C-DD51-32F8-28D9607319FC}"/>
              </a:ext>
            </a:extLst>
          </p:cNvPr>
          <p:cNvSpPr/>
          <p:nvPr/>
        </p:nvSpPr>
        <p:spPr>
          <a:xfrm>
            <a:off x="712340" y="4039580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7" name="Google Shape;297;p12" descr="preencoded.png">
            <a:extLst>
              <a:ext uri="{FF2B5EF4-FFF2-40B4-BE49-F238E27FC236}">
                <a16:creationId xmlns:a16="http://schemas.microsoft.com/office/drawing/2014/main" id="{0169894E-0F32-06E6-8B83-0DAE3FE69D1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1658" y="1938551"/>
            <a:ext cx="3059663" cy="2067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1758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3A138D44-0C75-C34A-5BE4-1D9FA5AA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 descr="preencoded.png">
            <a:extLst>
              <a:ext uri="{FF2B5EF4-FFF2-40B4-BE49-F238E27FC236}">
                <a16:creationId xmlns:a16="http://schemas.microsoft.com/office/drawing/2014/main" id="{87893070-25BE-3E2A-80DD-51E7F82B77C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_tradn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CFAE598-111D-80C1-0C8E-CDFD71351D3F}"/>
              </a:ext>
            </a:extLst>
          </p:cNvPr>
          <p:cNvSpPr/>
          <p:nvPr/>
        </p:nvSpPr>
        <p:spPr>
          <a:xfrm>
            <a:off x="3110755" y="637674"/>
            <a:ext cx="3809998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3" name="Google Shape;14;p1">
            <a:extLst>
              <a:ext uri="{FF2B5EF4-FFF2-40B4-BE49-F238E27FC236}">
                <a16:creationId xmlns:a16="http://schemas.microsoft.com/office/drawing/2014/main" id="{3DF635BC-C7C7-5731-43A3-2D5F834F0E54}"/>
              </a:ext>
            </a:extLst>
          </p:cNvPr>
          <p:cNvSpPr/>
          <p:nvPr/>
        </p:nvSpPr>
        <p:spPr>
          <a:xfrm>
            <a:off x="3746349" y="356656"/>
            <a:ext cx="51249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noProof="0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IA generativa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3CA4DD-C689-3B2B-BFB1-9FE0F3555E12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dirty="0">
                <a:solidFill>
                  <a:schemeClr val="accent2"/>
                </a:solidFill>
                <a:latin typeface="Montserrat SemiBold" pitchFamily="2" charset="77"/>
              </a:rPr>
              <a:t>12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sp>
        <p:nvSpPr>
          <p:cNvPr id="5" name="Google Shape;17;p1">
            <a:extLst>
              <a:ext uri="{FF2B5EF4-FFF2-40B4-BE49-F238E27FC236}">
                <a16:creationId xmlns:a16="http://schemas.microsoft.com/office/drawing/2014/main" id="{4A5B7860-AF2B-A6D6-A7A5-6682970AB4F0}"/>
              </a:ext>
            </a:extLst>
          </p:cNvPr>
          <p:cNvSpPr/>
          <p:nvPr/>
        </p:nvSpPr>
        <p:spPr>
          <a:xfrm>
            <a:off x="4067532" y="1947538"/>
            <a:ext cx="42668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OBJETIVO</a:t>
            </a:r>
          </a:p>
          <a:p>
            <a:pPr lvl="0">
              <a:buClr>
                <a:srgbClr val="FFFFFF"/>
              </a:buClr>
              <a:buSzPts val="1238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Mejorar la experiencia y valoraciones de los visitantes.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6" name="Google Shape;17;p1">
            <a:extLst>
              <a:ext uri="{FF2B5EF4-FFF2-40B4-BE49-F238E27FC236}">
                <a16:creationId xmlns:a16="http://schemas.microsoft.com/office/drawing/2014/main" id="{1AEBC4B3-E665-6A29-95B6-848FA09BBB57}"/>
              </a:ext>
            </a:extLst>
          </p:cNvPr>
          <p:cNvSpPr/>
          <p:nvPr/>
        </p:nvSpPr>
        <p:spPr>
          <a:xfrm>
            <a:off x="3746349" y="1246436"/>
            <a:ext cx="43891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RESUMEN</a:t>
            </a:r>
            <a:endParaRPr lang="es-ES_tradnl" sz="1200" b="1" u="none" strike="noStrike" cap="none" noProof="0" dirty="0">
              <a:solidFill>
                <a:schemeClr val="tx1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</p:txBody>
      </p:sp>
      <p:sp>
        <p:nvSpPr>
          <p:cNvPr id="7" name="Google Shape;17;p1">
            <a:extLst>
              <a:ext uri="{FF2B5EF4-FFF2-40B4-BE49-F238E27FC236}">
                <a16:creationId xmlns:a16="http://schemas.microsoft.com/office/drawing/2014/main" id="{59BFE35F-93CC-3EDE-94C2-3CEB33E681BE}"/>
              </a:ext>
            </a:extLst>
          </p:cNvPr>
          <p:cNvSpPr/>
          <p:nvPr/>
        </p:nvSpPr>
        <p:spPr>
          <a:xfrm>
            <a:off x="4067532" y="1512765"/>
            <a:ext cx="42668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PROBLEMA</a:t>
            </a:r>
            <a:endParaRPr lang="es-ES_tradnl" sz="110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lvl="0">
              <a:buClr>
                <a:srgbClr val="FFFFFF"/>
              </a:buClr>
              <a:buSzPts val="1238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Valoraciones bajas en atracciones (media de 5 sobre 10).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8" name="Google Shape;17;p1">
            <a:extLst>
              <a:ext uri="{FF2B5EF4-FFF2-40B4-BE49-F238E27FC236}">
                <a16:creationId xmlns:a16="http://schemas.microsoft.com/office/drawing/2014/main" id="{9A1D1478-B540-E51F-B969-21D181A7DDAE}"/>
              </a:ext>
            </a:extLst>
          </p:cNvPr>
          <p:cNvSpPr/>
          <p:nvPr/>
        </p:nvSpPr>
        <p:spPr>
          <a:xfrm>
            <a:off x="4067532" y="2382311"/>
            <a:ext cx="426682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SOLUCIÓN</a:t>
            </a:r>
          </a:p>
          <a:p>
            <a:pPr lvl="0">
              <a:buClr>
                <a:srgbClr val="FFFFFF"/>
              </a:buClr>
              <a:buSzPts val="1238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IA generativa para personalización de la experiencia en tiempo real.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0" name="Estrella de 5 puntas 9">
            <a:extLst>
              <a:ext uri="{FF2B5EF4-FFF2-40B4-BE49-F238E27FC236}">
                <a16:creationId xmlns:a16="http://schemas.microsoft.com/office/drawing/2014/main" id="{DD1CF684-41C6-1C7B-06AB-F9523777B255}"/>
              </a:ext>
            </a:extLst>
          </p:cNvPr>
          <p:cNvSpPr/>
          <p:nvPr/>
        </p:nvSpPr>
        <p:spPr>
          <a:xfrm>
            <a:off x="3815605" y="1532679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Estrella de 5 puntas 10">
            <a:extLst>
              <a:ext uri="{FF2B5EF4-FFF2-40B4-BE49-F238E27FC236}">
                <a16:creationId xmlns:a16="http://schemas.microsoft.com/office/drawing/2014/main" id="{3D52D409-47A6-5D6C-C271-5759B3159D0C}"/>
              </a:ext>
            </a:extLst>
          </p:cNvPr>
          <p:cNvSpPr/>
          <p:nvPr/>
        </p:nvSpPr>
        <p:spPr>
          <a:xfrm>
            <a:off x="3815605" y="1973000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Estrella de 5 puntas 11">
            <a:extLst>
              <a:ext uri="{FF2B5EF4-FFF2-40B4-BE49-F238E27FC236}">
                <a16:creationId xmlns:a16="http://schemas.microsoft.com/office/drawing/2014/main" id="{662A4520-D268-9529-87D5-6C6EA26C846B}"/>
              </a:ext>
            </a:extLst>
          </p:cNvPr>
          <p:cNvSpPr/>
          <p:nvPr/>
        </p:nvSpPr>
        <p:spPr>
          <a:xfrm>
            <a:off x="3815605" y="2407222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15" name="Imagen 14" descr="Logotipo&#10;&#10;El contenido generado por IA puede ser incorrecto.">
            <a:extLst>
              <a:ext uri="{FF2B5EF4-FFF2-40B4-BE49-F238E27FC236}">
                <a16:creationId xmlns:a16="http://schemas.microsoft.com/office/drawing/2014/main" id="{967FAEAF-05F6-7131-20F8-B86CE59A8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  <p:pic>
        <p:nvPicPr>
          <p:cNvPr id="20" name="Imagen 19" descr="Una torre con un puente al fondo&#10;&#10;El contenido generado por IA puede ser incorrecto.">
            <a:extLst>
              <a:ext uri="{FF2B5EF4-FFF2-40B4-BE49-F238E27FC236}">
                <a16:creationId xmlns:a16="http://schemas.microsoft.com/office/drawing/2014/main" id="{44208F35-AA28-575F-F630-3530C75AD6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89"/>
          <a:stretch>
            <a:fillRect/>
          </a:stretch>
        </p:blipFill>
        <p:spPr>
          <a:xfrm>
            <a:off x="0" y="0"/>
            <a:ext cx="3110755" cy="5143500"/>
          </a:xfrm>
          <a:prstGeom prst="rect">
            <a:avLst/>
          </a:prstGeom>
        </p:spPr>
      </p:pic>
      <p:sp>
        <p:nvSpPr>
          <p:cNvPr id="22" name="Google Shape;17;p1">
            <a:extLst>
              <a:ext uri="{FF2B5EF4-FFF2-40B4-BE49-F238E27FC236}">
                <a16:creationId xmlns:a16="http://schemas.microsoft.com/office/drawing/2014/main" id="{342AC687-301D-43D8-FAC1-DD864E1712BA}"/>
              </a:ext>
            </a:extLst>
          </p:cNvPr>
          <p:cNvSpPr/>
          <p:nvPr/>
        </p:nvSpPr>
        <p:spPr>
          <a:xfrm>
            <a:off x="3746349" y="3003218"/>
            <a:ext cx="453662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CASOS DE USO</a:t>
            </a:r>
            <a:endParaRPr lang="es-ES_tradnl" sz="105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Itinerario personalizado con tiempos de espera en tiempo real.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Chat para incidencias y dudas del usuario.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  <a:p>
            <a:pPr marL="17145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Diseño adaptativo de experiencias basado en emociones.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23" name="Google Shape;17;p1">
            <a:extLst>
              <a:ext uri="{FF2B5EF4-FFF2-40B4-BE49-F238E27FC236}">
                <a16:creationId xmlns:a16="http://schemas.microsoft.com/office/drawing/2014/main" id="{96444B3C-4400-5091-30A6-660191C9773F}"/>
              </a:ext>
            </a:extLst>
          </p:cNvPr>
          <p:cNvSpPr/>
          <p:nvPr/>
        </p:nvSpPr>
        <p:spPr>
          <a:xfrm>
            <a:off x="3746349" y="3808346"/>
            <a:ext cx="4536628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BENEFICIOS ESPERADOS</a:t>
            </a:r>
            <a:endParaRPr lang="es-ES_tradnl" sz="105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marL="171450" lvl="0" indent="-171450">
              <a:buClr>
                <a:srgbClr val="333333"/>
              </a:buClr>
              <a:buSzPts val="942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Fiabilidad y trazabilidad de datos automatizada.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  <a:p>
            <a:pPr marL="171450" lvl="0" indent="-171450">
              <a:buClr>
                <a:srgbClr val="333333"/>
              </a:buClr>
              <a:buSzPts val="942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Mejora de valoraciones (objetivo: subir de 5-7 sobre 10).</a:t>
            </a:r>
          </a:p>
          <a:p>
            <a:pPr marL="171450" indent="-171450">
              <a:buClr>
                <a:srgbClr val="333333"/>
              </a:buClr>
              <a:buSzPts val="942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Propuesta de valor diferencial frente a competencia.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080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D782F445-3846-8978-A618-B3D9DEDE2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1E5D3E2-5961-0B4A-43FB-CF9B133F3E63}"/>
              </a:ext>
            </a:extLst>
          </p:cNvPr>
          <p:cNvSpPr/>
          <p:nvPr/>
        </p:nvSpPr>
        <p:spPr>
          <a:xfrm>
            <a:off x="-1" y="637674"/>
            <a:ext cx="5734930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4;p1">
            <a:extLst>
              <a:ext uri="{FF2B5EF4-FFF2-40B4-BE49-F238E27FC236}">
                <a16:creationId xmlns:a16="http://schemas.microsoft.com/office/drawing/2014/main" id="{CDC956E3-D2FD-5CA9-5B72-93572E469DCA}"/>
              </a:ext>
            </a:extLst>
          </p:cNvPr>
          <p:cNvSpPr/>
          <p:nvPr/>
        </p:nvSpPr>
        <p:spPr>
          <a:xfrm>
            <a:off x="635593" y="356656"/>
            <a:ext cx="718655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dirty="0" err="1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Dashboard</a:t>
            </a:r>
            <a:r>
              <a:rPr lang="es-ES_tradnl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 interactivo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7EDF5E3-6F32-EDA1-AD20-B940FFBB4454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dirty="0">
                <a:solidFill>
                  <a:schemeClr val="accent2"/>
                </a:solidFill>
                <a:latin typeface="Montserrat SemiBold" pitchFamily="2" charset="77"/>
              </a:rPr>
              <a:t>13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C721246-4826-1416-B489-E1D2E335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BAB241D8-1D68-3539-725A-AB0E21721DA9}"/>
              </a:ext>
            </a:extLst>
          </p:cNvPr>
          <p:cNvSpPr/>
          <p:nvPr/>
        </p:nvSpPr>
        <p:spPr>
          <a:xfrm>
            <a:off x="1714570" y="1165395"/>
            <a:ext cx="8040718" cy="348622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8" name="Imagen 7" descr="Interfaz de usuario gráfica, Mapa&#10;&#10;El contenido generado por IA puede ser incorrecto.">
            <a:extLst>
              <a:ext uri="{FF2B5EF4-FFF2-40B4-BE49-F238E27FC236}">
                <a16:creationId xmlns:a16="http://schemas.microsoft.com/office/drawing/2014/main" id="{391A09BF-1F49-D633-27B6-B78280BF3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78" y="1494194"/>
            <a:ext cx="6014720" cy="33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374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FFC7F8DC-C996-4E40-09AC-585BAD184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" descr="preencoded.png">
            <a:extLst>
              <a:ext uri="{FF2B5EF4-FFF2-40B4-BE49-F238E27FC236}">
                <a16:creationId xmlns:a16="http://schemas.microsoft.com/office/drawing/2014/main" id="{06951D6A-5527-BCBE-C375-22C3C1EF4D9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ES_tradnl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8D4AC8-9013-C5D7-FEE1-4479C99D03D6}"/>
              </a:ext>
            </a:extLst>
          </p:cNvPr>
          <p:cNvSpPr/>
          <p:nvPr/>
        </p:nvSpPr>
        <p:spPr>
          <a:xfrm>
            <a:off x="3110755" y="637674"/>
            <a:ext cx="3809998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3" name="Google Shape;14;p1">
            <a:extLst>
              <a:ext uri="{FF2B5EF4-FFF2-40B4-BE49-F238E27FC236}">
                <a16:creationId xmlns:a16="http://schemas.microsoft.com/office/drawing/2014/main" id="{1BBBD418-2CA6-524B-9901-FE307947608B}"/>
              </a:ext>
            </a:extLst>
          </p:cNvPr>
          <p:cNvSpPr/>
          <p:nvPr/>
        </p:nvSpPr>
        <p:spPr>
          <a:xfrm>
            <a:off x="3746349" y="356656"/>
            <a:ext cx="51249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noProof="0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1D2A502-3E2D-3480-A900-8B1D5ADFC76B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dirty="0">
                <a:solidFill>
                  <a:schemeClr val="accent2"/>
                </a:solidFill>
                <a:latin typeface="Montserrat SemiBold" pitchFamily="2" charset="77"/>
              </a:rPr>
              <a:t>14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15" name="Imagen 14" descr="Logotipo&#10;&#10;El contenido generado por IA puede ser incorrecto.">
            <a:extLst>
              <a:ext uri="{FF2B5EF4-FFF2-40B4-BE49-F238E27FC236}">
                <a16:creationId xmlns:a16="http://schemas.microsoft.com/office/drawing/2014/main" id="{59C72189-09ED-6126-B863-79184404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  <p:sp>
        <p:nvSpPr>
          <p:cNvPr id="22" name="Google Shape;17;p1">
            <a:extLst>
              <a:ext uri="{FF2B5EF4-FFF2-40B4-BE49-F238E27FC236}">
                <a16:creationId xmlns:a16="http://schemas.microsoft.com/office/drawing/2014/main" id="{281DF2D6-4E98-986E-DA35-61B43D31148F}"/>
              </a:ext>
            </a:extLst>
          </p:cNvPr>
          <p:cNvSpPr/>
          <p:nvPr/>
        </p:nvSpPr>
        <p:spPr>
          <a:xfrm>
            <a:off x="3746349" y="1210102"/>
            <a:ext cx="4536628" cy="136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XX</a:t>
            </a:r>
            <a:endParaRPr lang="es-ES_tradnl" sz="105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Los clientes no están felices.</a:t>
            </a: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La mayoría se montan en solo una atracción.</a:t>
            </a: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La media de valoraciones es baja.</a:t>
            </a: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No hay consistencia en cuanto a la estrategia de precios.</a:t>
            </a: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Calibri"/>
              </a:rPr>
              <a:t>Proponer una estrategia de precios por tipo de pase.</a:t>
            </a: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Calibri"/>
              </a:rPr>
              <a:t>Recaudación baja.</a:t>
            </a: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Calibri"/>
              </a:rPr>
              <a:t>Pocos visitantes.</a:t>
            </a:r>
          </a:p>
        </p:txBody>
      </p:sp>
      <p:pic>
        <p:nvPicPr>
          <p:cNvPr id="13" name="Imagen 12" descr="Montaña rusa de fondo&#10;&#10;El contenido generado por IA puede ser incorrecto.">
            <a:extLst>
              <a:ext uri="{FF2B5EF4-FFF2-40B4-BE49-F238E27FC236}">
                <a16:creationId xmlns:a16="http://schemas.microsoft.com/office/drawing/2014/main" id="{3F564A23-D1DA-9E99-6588-9766AE7314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6" r="5719"/>
          <a:stretch>
            <a:fillRect/>
          </a:stretch>
        </p:blipFill>
        <p:spPr>
          <a:xfrm>
            <a:off x="-1917" y="0"/>
            <a:ext cx="31126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2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B217FF-D59A-94FD-E61D-404C54879915}"/>
              </a:ext>
            </a:extLst>
          </p:cNvPr>
          <p:cNvSpPr/>
          <p:nvPr/>
        </p:nvSpPr>
        <p:spPr>
          <a:xfrm>
            <a:off x="448887" y="1293578"/>
            <a:ext cx="6874987" cy="340307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8F755DB-431E-2579-06FE-96F384D6CA2A}"/>
              </a:ext>
            </a:extLst>
          </p:cNvPr>
          <p:cNvSpPr/>
          <p:nvPr/>
        </p:nvSpPr>
        <p:spPr>
          <a:xfrm>
            <a:off x="0" y="637674"/>
            <a:ext cx="5619404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Google Shape;14;p1">
            <a:extLst>
              <a:ext uri="{FF2B5EF4-FFF2-40B4-BE49-F238E27FC236}">
                <a16:creationId xmlns:a16="http://schemas.microsoft.com/office/drawing/2014/main" id="{DB71BFDB-6744-55A2-8808-AB56883AB4AB}"/>
              </a:ext>
            </a:extLst>
          </p:cNvPr>
          <p:cNvSpPr/>
          <p:nvPr/>
        </p:nvSpPr>
        <p:spPr>
          <a:xfrm>
            <a:off x="635593" y="356656"/>
            <a:ext cx="60977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Trabajo a futuro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5" name="Google Shape;17;p1">
            <a:extLst>
              <a:ext uri="{FF2B5EF4-FFF2-40B4-BE49-F238E27FC236}">
                <a16:creationId xmlns:a16="http://schemas.microsoft.com/office/drawing/2014/main" id="{574BD6BF-EE68-0CBF-02C9-491077DCBF82}"/>
              </a:ext>
            </a:extLst>
          </p:cNvPr>
          <p:cNvSpPr/>
          <p:nvPr/>
        </p:nvSpPr>
        <p:spPr>
          <a:xfrm>
            <a:off x="1017772" y="2231459"/>
            <a:ext cx="382760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Calibri"/>
              </a:rPr>
              <a:t>Proponer una estrategia de precios por tipo de pase.</a:t>
            </a:r>
          </a:p>
        </p:txBody>
      </p:sp>
      <p:sp>
        <p:nvSpPr>
          <p:cNvPr id="6" name="Google Shape;17;p1">
            <a:extLst>
              <a:ext uri="{FF2B5EF4-FFF2-40B4-BE49-F238E27FC236}">
                <a16:creationId xmlns:a16="http://schemas.microsoft.com/office/drawing/2014/main" id="{8C52609C-7B72-E431-23F1-A5DBE5975ABC}"/>
              </a:ext>
            </a:extLst>
          </p:cNvPr>
          <p:cNvSpPr/>
          <p:nvPr/>
        </p:nvSpPr>
        <p:spPr>
          <a:xfrm>
            <a:off x="1017772" y="1615498"/>
            <a:ext cx="3274401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Tablas estáticas en SQL.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7" name="Google Shape;17;p1">
            <a:extLst>
              <a:ext uri="{FF2B5EF4-FFF2-40B4-BE49-F238E27FC236}">
                <a16:creationId xmlns:a16="http://schemas.microsoft.com/office/drawing/2014/main" id="{D4BAE762-7B6C-8C34-3552-AF883992BA8C}"/>
              </a:ext>
            </a:extLst>
          </p:cNvPr>
          <p:cNvSpPr/>
          <p:nvPr/>
        </p:nvSpPr>
        <p:spPr>
          <a:xfrm>
            <a:off x="1017772" y="2847422"/>
            <a:ext cx="3274401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Mejora de las atracciones.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8" name="Google Shape;17;p1">
            <a:extLst>
              <a:ext uri="{FF2B5EF4-FFF2-40B4-BE49-F238E27FC236}">
                <a16:creationId xmlns:a16="http://schemas.microsoft.com/office/drawing/2014/main" id="{99E06F4F-AA81-71B6-7D15-FE5AB9D70F3B}"/>
              </a:ext>
            </a:extLst>
          </p:cNvPr>
          <p:cNvSpPr/>
          <p:nvPr/>
        </p:nvSpPr>
        <p:spPr>
          <a:xfrm>
            <a:off x="1008056" y="3463384"/>
            <a:ext cx="3274401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XX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9" name="Google Shape;17;p1">
            <a:extLst>
              <a:ext uri="{FF2B5EF4-FFF2-40B4-BE49-F238E27FC236}">
                <a16:creationId xmlns:a16="http://schemas.microsoft.com/office/drawing/2014/main" id="{0FC3D730-5389-B5AA-8D24-E650625C2E3F}"/>
              </a:ext>
            </a:extLst>
          </p:cNvPr>
          <p:cNvSpPr/>
          <p:nvPr/>
        </p:nvSpPr>
        <p:spPr>
          <a:xfrm>
            <a:off x="998341" y="4079346"/>
            <a:ext cx="3274401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XX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0" name="Estrella de 5 puntas 9">
            <a:extLst>
              <a:ext uri="{FF2B5EF4-FFF2-40B4-BE49-F238E27FC236}">
                <a16:creationId xmlns:a16="http://schemas.microsoft.com/office/drawing/2014/main" id="{83471555-7A59-483F-89D8-31C48E6561BD}"/>
              </a:ext>
            </a:extLst>
          </p:cNvPr>
          <p:cNvSpPr/>
          <p:nvPr/>
        </p:nvSpPr>
        <p:spPr>
          <a:xfrm>
            <a:off x="765845" y="1606855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1" name="Estrella de 5 puntas 10">
            <a:extLst>
              <a:ext uri="{FF2B5EF4-FFF2-40B4-BE49-F238E27FC236}">
                <a16:creationId xmlns:a16="http://schemas.microsoft.com/office/drawing/2014/main" id="{801252CB-E84E-884C-75C2-429C21EB21FE}"/>
              </a:ext>
            </a:extLst>
          </p:cNvPr>
          <p:cNvSpPr/>
          <p:nvPr/>
        </p:nvSpPr>
        <p:spPr>
          <a:xfrm>
            <a:off x="765845" y="2234743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2" name="Estrella de 5 puntas 11">
            <a:extLst>
              <a:ext uri="{FF2B5EF4-FFF2-40B4-BE49-F238E27FC236}">
                <a16:creationId xmlns:a16="http://schemas.microsoft.com/office/drawing/2014/main" id="{CEA76240-AE19-D9DD-758E-E5C34BEC2C2D}"/>
              </a:ext>
            </a:extLst>
          </p:cNvPr>
          <p:cNvSpPr/>
          <p:nvPr/>
        </p:nvSpPr>
        <p:spPr>
          <a:xfrm>
            <a:off x="765845" y="4118407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Estrella de 5 puntas 12">
            <a:extLst>
              <a:ext uri="{FF2B5EF4-FFF2-40B4-BE49-F238E27FC236}">
                <a16:creationId xmlns:a16="http://schemas.microsoft.com/office/drawing/2014/main" id="{8D811190-CE4B-6DA1-5778-03ED52C2D0BE}"/>
              </a:ext>
            </a:extLst>
          </p:cNvPr>
          <p:cNvSpPr/>
          <p:nvPr/>
        </p:nvSpPr>
        <p:spPr>
          <a:xfrm>
            <a:off x="765845" y="2862631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4" name="Estrella de 5 puntas 13">
            <a:extLst>
              <a:ext uri="{FF2B5EF4-FFF2-40B4-BE49-F238E27FC236}">
                <a16:creationId xmlns:a16="http://schemas.microsoft.com/office/drawing/2014/main" id="{A78B97E0-5B36-6378-68C0-3C019BA40422}"/>
              </a:ext>
            </a:extLst>
          </p:cNvPr>
          <p:cNvSpPr/>
          <p:nvPr/>
        </p:nvSpPr>
        <p:spPr>
          <a:xfrm>
            <a:off x="765845" y="3490519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CC72A7E-6D70-D7C2-1517-6CE4396A0D23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dirty="0">
                <a:solidFill>
                  <a:schemeClr val="accent2"/>
                </a:solidFill>
                <a:latin typeface="Montserrat SemiBold" pitchFamily="2" charset="77"/>
              </a:rPr>
              <a:t>15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17" name="Imagen 16" descr="Logotipo&#10;&#10;El contenido generado por IA puede ser incorrecto.">
            <a:extLst>
              <a:ext uri="{FF2B5EF4-FFF2-40B4-BE49-F238E27FC236}">
                <a16:creationId xmlns:a16="http://schemas.microsoft.com/office/drawing/2014/main" id="{6F3D921B-CE53-10B6-D868-69ACCF76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  <p:pic>
        <p:nvPicPr>
          <p:cNvPr id="20" name="Imagen 19" descr="Vista de una ciudad desde lo alto de una grúa&#10;&#10;El contenido generado por IA puede ser incorrecto.">
            <a:extLst>
              <a:ext uri="{FF2B5EF4-FFF2-40B4-BE49-F238E27FC236}">
                <a16:creationId xmlns:a16="http://schemas.microsoft.com/office/drawing/2014/main" id="{7405761D-2398-EFB2-F715-AA4387E03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14"/>
          <a:stretch>
            <a:fillRect/>
          </a:stretch>
        </p:blipFill>
        <p:spPr>
          <a:xfrm>
            <a:off x="5197611" y="1450863"/>
            <a:ext cx="3946389" cy="30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07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94786-5232-64AB-325E-3008F46B2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Rueda de la fortuna vista desde abajo&#10;&#10;El contenido generado por IA puede ser incorrecto.">
            <a:extLst>
              <a:ext uri="{FF2B5EF4-FFF2-40B4-BE49-F238E27FC236}">
                <a16:creationId xmlns:a16="http://schemas.microsoft.com/office/drawing/2014/main" id="{EECFF2BE-3B77-1D7E-63C1-C75E7379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9" t="17622"/>
          <a:stretch>
            <a:fillRect/>
          </a:stretch>
        </p:blipFill>
        <p:spPr>
          <a:xfrm>
            <a:off x="0" y="0"/>
            <a:ext cx="9139552" cy="5143500"/>
          </a:xfrm>
          <a:prstGeom prst="rect">
            <a:avLst/>
          </a:prstGeom>
        </p:spPr>
      </p:pic>
      <p:sp>
        <p:nvSpPr>
          <p:cNvPr id="2" name="Google Shape;14;p1">
            <a:extLst>
              <a:ext uri="{FF2B5EF4-FFF2-40B4-BE49-F238E27FC236}">
                <a16:creationId xmlns:a16="http://schemas.microsoft.com/office/drawing/2014/main" id="{5670A30C-0497-9C76-862D-31FFA0234C11}"/>
              </a:ext>
            </a:extLst>
          </p:cNvPr>
          <p:cNvSpPr/>
          <p:nvPr/>
        </p:nvSpPr>
        <p:spPr>
          <a:xfrm>
            <a:off x="2426651" y="1002302"/>
            <a:ext cx="42862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n-US" sz="3800" b="1" u="none" strike="noStrike" cap="none" dirty="0">
                <a:solidFill>
                  <a:srgbClr val="FFFFFF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¡GRACIAS!</a:t>
            </a:r>
            <a:endParaRPr sz="3800" b="1" u="none" strike="noStrike" cap="none" dirty="0">
              <a:solidFill>
                <a:schemeClr val="dk1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B3B0F44-0E6D-DA89-A54B-B2F86DD46D27}"/>
              </a:ext>
            </a:extLst>
          </p:cNvPr>
          <p:cNvSpPr txBox="1"/>
          <p:nvPr/>
        </p:nvSpPr>
        <p:spPr>
          <a:xfrm>
            <a:off x="6580553" y="171938"/>
            <a:ext cx="2352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05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 SemiBold" pitchFamily="2" charset="77"/>
              </a:rPr>
              <a:t>Octubre 2025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326A28F-1CC8-FBBB-FFE0-87C3A8F02DEB}"/>
              </a:ext>
            </a:extLst>
          </p:cNvPr>
          <p:cNvSpPr txBox="1"/>
          <p:nvPr/>
        </p:nvSpPr>
        <p:spPr>
          <a:xfrm>
            <a:off x="211017" y="171938"/>
            <a:ext cx="46430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 SemiBold" pitchFamily="2" charset="77"/>
              </a:rPr>
              <a:t>Proyecto Júpiter </a:t>
            </a:r>
            <a:endParaRPr lang="es-ES" sz="1050" dirty="0"/>
          </a:p>
        </p:txBody>
      </p:sp>
      <p:pic>
        <p:nvPicPr>
          <p:cNvPr id="8" name="Imagen 7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7A90BBE1-77EB-8807-5C35-0A174AF68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7" y="4689340"/>
            <a:ext cx="1085768" cy="2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39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ángulo redondeado 103">
            <a:extLst>
              <a:ext uri="{FF2B5EF4-FFF2-40B4-BE49-F238E27FC236}">
                <a16:creationId xmlns:a16="http://schemas.microsoft.com/office/drawing/2014/main" id="{9436AE99-CC3C-4EA6-0452-679B31B4D1A5}"/>
              </a:ext>
            </a:extLst>
          </p:cNvPr>
          <p:cNvSpPr/>
          <p:nvPr/>
        </p:nvSpPr>
        <p:spPr>
          <a:xfrm>
            <a:off x="676656" y="585216"/>
            <a:ext cx="1316736" cy="1243584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Rectángulo redondeado 104">
            <a:extLst>
              <a:ext uri="{FF2B5EF4-FFF2-40B4-BE49-F238E27FC236}">
                <a16:creationId xmlns:a16="http://schemas.microsoft.com/office/drawing/2014/main" id="{B4955E92-7618-6F59-47B2-05A4EEBDB232}"/>
              </a:ext>
            </a:extLst>
          </p:cNvPr>
          <p:cNvSpPr/>
          <p:nvPr/>
        </p:nvSpPr>
        <p:spPr>
          <a:xfrm>
            <a:off x="2221992" y="585216"/>
            <a:ext cx="1316736" cy="1243584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Rectángulo redondeado 105">
            <a:extLst>
              <a:ext uri="{FF2B5EF4-FFF2-40B4-BE49-F238E27FC236}">
                <a16:creationId xmlns:a16="http://schemas.microsoft.com/office/drawing/2014/main" id="{A4CC31ED-D286-D0E5-F09B-3F07218B68E9}"/>
              </a:ext>
            </a:extLst>
          </p:cNvPr>
          <p:cNvSpPr/>
          <p:nvPr/>
        </p:nvSpPr>
        <p:spPr>
          <a:xfrm>
            <a:off x="3767328" y="585216"/>
            <a:ext cx="1316736" cy="12435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65BFF71D-98B3-B145-ECD3-CB0F750E4F47}"/>
              </a:ext>
            </a:extLst>
          </p:cNvPr>
          <p:cNvSpPr/>
          <p:nvPr/>
        </p:nvSpPr>
        <p:spPr>
          <a:xfrm>
            <a:off x="5312664" y="585216"/>
            <a:ext cx="1316736" cy="12435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>
          <a:extLst>
            <a:ext uri="{FF2B5EF4-FFF2-40B4-BE49-F238E27FC236}">
              <a16:creationId xmlns:a16="http://schemas.microsoft.com/office/drawing/2014/main" id="{CC37B2A1-7334-9B6E-9F93-E45BFEE58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BD8D3009-16D6-65E6-9F89-7D27940F0D5F}"/>
              </a:ext>
            </a:extLst>
          </p:cNvPr>
          <p:cNvSpPr/>
          <p:nvPr/>
        </p:nvSpPr>
        <p:spPr>
          <a:xfrm>
            <a:off x="0" y="637674"/>
            <a:ext cx="3922776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50B814E-5F96-358B-BC32-A3D9B1E92142}"/>
              </a:ext>
            </a:extLst>
          </p:cNvPr>
          <p:cNvSpPr txBox="1"/>
          <p:nvPr/>
        </p:nvSpPr>
        <p:spPr>
          <a:xfrm>
            <a:off x="7323875" y="4696652"/>
            <a:ext cx="1547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noProof="0" dirty="0">
                <a:solidFill>
                  <a:schemeClr val="accent2"/>
                </a:solidFill>
                <a:latin typeface="Montserrat SemiBold" pitchFamily="2" charset="77"/>
              </a:rPr>
              <a:t>1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sp>
        <p:nvSpPr>
          <p:cNvPr id="69" name="Google Shape;17;p1">
            <a:extLst>
              <a:ext uri="{FF2B5EF4-FFF2-40B4-BE49-F238E27FC236}">
                <a16:creationId xmlns:a16="http://schemas.microsoft.com/office/drawing/2014/main" id="{A7E1AF17-A151-AC72-6150-30B49D49EC29}"/>
              </a:ext>
            </a:extLst>
          </p:cNvPr>
          <p:cNvSpPr/>
          <p:nvPr/>
        </p:nvSpPr>
        <p:spPr>
          <a:xfrm>
            <a:off x="635594" y="1556318"/>
            <a:ext cx="46401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ANAMARÍA TURDA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noProof="0" dirty="0">
                <a:solidFill>
                  <a:schemeClr val="accent3"/>
                </a:solidFill>
                <a:latin typeface="Montserrat" pitchFamily="2" charset="77"/>
                <a:ea typeface="Noto Sans"/>
                <a:cs typeface="Noto Sans"/>
                <a:sym typeface="Noto Sans"/>
              </a:rPr>
              <a:t>Project Manager</a:t>
            </a:r>
          </a:p>
        </p:txBody>
      </p:sp>
      <p:sp>
        <p:nvSpPr>
          <p:cNvPr id="85" name="Google Shape;17;p1">
            <a:extLst>
              <a:ext uri="{FF2B5EF4-FFF2-40B4-BE49-F238E27FC236}">
                <a16:creationId xmlns:a16="http://schemas.microsoft.com/office/drawing/2014/main" id="{9DE5BFDD-EA40-00CB-5C0F-9D6D77EA1CB0}"/>
              </a:ext>
            </a:extLst>
          </p:cNvPr>
          <p:cNvSpPr/>
          <p:nvPr/>
        </p:nvSpPr>
        <p:spPr>
          <a:xfrm>
            <a:off x="635594" y="2320194"/>
            <a:ext cx="46401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INÉS BENITO</a:t>
            </a:r>
          </a:p>
          <a:p>
            <a:pPr lvl="0">
              <a:buClr>
                <a:srgbClr val="FFFFFF"/>
              </a:buClr>
              <a:buSzPts val="1238"/>
            </a:pPr>
            <a:r>
              <a:rPr lang="es-ES_tradnl" sz="1100" b="1" noProof="0" dirty="0">
                <a:solidFill>
                  <a:schemeClr val="accent3"/>
                </a:solidFill>
                <a:latin typeface="Montserrat" pitchFamily="2" charset="77"/>
                <a:ea typeface="Noto Sans"/>
                <a:cs typeface="Noto Sans"/>
                <a:sym typeface="Noto Sans"/>
              </a:rPr>
              <a:t>Miembro activo </a:t>
            </a:r>
          </a:p>
        </p:txBody>
      </p:sp>
      <p:sp>
        <p:nvSpPr>
          <p:cNvPr id="86" name="Google Shape;17;p1">
            <a:extLst>
              <a:ext uri="{FF2B5EF4-FFF2-40B4-BE49-F238E27FC236}">
                <a16:creationId xmlns:a16="http://schemas.microsoft.com/office/drawing/2014/main" id="{FA46D8C4-4FB1-6CD2-AE29-E197B72F1FEF}"/>
              </a:ext>
            </a:extLst>
          </p:cNvPr>
          <p:cNvSpPr/>
          <p:nvPr/>
        </p:nvSpPr>
        <p:spPr>
          <a:xfrm>
            <a:off x="635594" y="3084069"/>
            <a:ext cx="46401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IÑIGO UGIDOS</a:t>
            </a:r>
            <a:endParaRPr lang="es-ES_tradnl" sz="1100" b="1" u="none" strike="noStrike" cap="none" noProof="0" dirty="0">
              <a:solidFill>
                <a:schemeClr val="tx1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noProof="0" dirty="0">
                <a:solidFill>
                  <a:schemeClr val="accent3"/>
                </a:solidFill>
                <a:latin typeface="Montserrat" pitchFamily="2" charset="77"/>
                <a:ea typeface="Noto Sans"/>
                <a:cs typeface="Noto Sans"/>
                <a:sym typeface="Noto Sans"/>
              </a:rPr>
              <a:t>Miembro activo</a:t>
            </a:r>
          </a:p>
        </p:txBody>
      </p:sp>
      <p:sp>
        <p:nvSpPr>
          <p:cNvPr id="87" name="Google Shape;17;p1">
            <a:extLst>
              <a:ext uri="{FF2B5EF4-FFF2-40B4-BE49-F238E27FC236}">
                <a16:creationId xmlns:a16="http://schemas.microsoft.com/office/drawing/2014/main" id="{CBE982BB-1C50-E767-B0E0-8063146F4CCC}"/>
              </a:ext>
            </a:extLst>
          </p:cNvPr>
          <p:cNvSpPr/>
          <p:nvPr/>
        </p:nvSpPr>
        <p:spPr>
          <a:xfrm>
            <a:off x="635594" y="3847944"/>
            <a:ext cx="46401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WILLIAM GANEM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noProof="0" dirty="0">
                <a:solidFill>
                  <a:schemeClr val="accent3"/>
                </a:solidFill>
                <a:latin typeface="Montserrat" pitchFamily="2" charset="77"/>
                <a:ea typeface="Noto Sans"/>
                <a:cs typeface="Noto Sans"/>
                <a:sym typeface="Noto Sans"/>
              </a:rPr>
              <a:t>Miembro activo</a:t>
            </a:r>
          </a:p>
        </p:txBody>
      </p:sp>
      <p:sp>
        <p:nvSpPr>
          <p:cNvPr id="7" name="Google Shape;14;p1">
            <a:extLst>
              <a:ext uri="{FF2B5EF4-FFF2-40B4-BE49-F238E27FC236}">
                <a16:creationId xmlns:a16="http://schemas.microsoft.com/office/drawing/2014/main" id="{38FDC850-3AF4-EC1B-BAFD-1191F5D8D52D}"/>
              </a:ext>
            </a:extLst>
          </p:cNvPr>
          <p:cNvSpPr/>
          <p:nvPr/>
        </p:nvSpPr>
        <p:spPr>
          <a:xfrm>
            <a:off x="635594" y="356656"/>
            <a:ext cx="42862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n-US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Nuestro </a:t>
            </a:r>
            <a:r>
              <a:rPr lang="en-US" sz="3800" b="1" dirty="0" err="1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equipo</a:t>
            </a:r>
            <a:endParaRPr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pic>
        <p:nvPicPr>
          <p:cNvPr id="12" name="Imagen 11" descr="Logotipo&#10;&#10;El contenido generado por IA puede ser incorrecto.">
            <a:extLst>
              <a:ext uri="{FF2B5EF4-FFF2-40B4-BE49-F238E27FC236}">
                <a16:creationId xmlns:a16="http://schemas.microsoft.com/office/drawing/2014/main" id="{C8A3B5BD-E446-4CC7-6E9B-A7131BDD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150" y="781901"/>
            <a:ext cx="2946400" cy="3581400"/>
          </a:xfrm>
          <a:prstGeom prst="rect">
            <a:avLst/>
          </a:prstGeom>
        </p:spPr>
      </p:pic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826FFA26-8516-74FC-60E9-6CC1B97E1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>
          <a:extLst>
            <a:ext uri="{FF2B5EF4-FFF2-40B4-BE49-F238E27FC236}">
              <a16:creationId xmlns:a16="http://schemas.microsoft.com/office/drawing/2014/main" id="{F8B7F228-FF8D-4084-563B-D5CCCFD90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6291A3F-5FBF-1F47-91B3-099B8259CE8C}"/>
              </a:ext>
            </a:extLst>
          </p:cNvPr>
          <p:cNvSpPr/>
          <p:nvPr/>
        </p:nvSpPr>
        <p:spPr>
          <a:xfrm>
            <a:off x="3183667" y="494668"/>
            <a:ext cx="2606040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AA3167B-FFD5-5341-1C35-0BEB01F91C0F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dirty="0">
                <a:solidFill>
                  <a:schemeClr val="accent2"/>
                </a:solidFill>
                <a:latin typeface="Montserrat SemiBold" pitchFamily="2" charset="77"/>
              </a:rPr>
              <a:t>2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sp>
        <p:nvSpPr>
          <p:cNvPr id="7" name="Google Shape;14;p1">
            <a:extLst>
              <a:ext uri="{FF2B5EF4-FFF2-40B4-BE49-F238E27FC236}">
                <a16:creationId xmlns:a16="http://schemas.microsoft.com/office/drawing/2014/main" id="{2E60CC23-1A57-42C8-1815-42C19A395EB5}"/>
              </a:ext>
            </a:extLst>
          </p:cNvPr>
          <p:cNvSpPr/>
          <p:nvPr/>
        </p:nvSpPr>
        <p:spPr>
          <a:xfrm>
            <a:off x="3819261" y="213650"/>
            <a:ext cx="42862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u="none" strike="noStrike" cap="none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Objetivos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14" name="Google Shape;17;p1">
            <a:extLst>
              <a:ext uri="{FF2B5EF4-FFF2-40B4-BE49-F238E27FC236}">
                <a16:creationId xmlns:a16="http://schemas.microsoft.com/office/drawing/2014/main" id="{33DC6B65-42CD-D885-44C4-18F9014A4C1B}"/>
              </a:ext>
            </a:extLst>
          </p:cNvPr>
          <p:cNvSpPr/>
          <p:nvPr/>
        </p:nvSpPr>
        <p:spPr>
          <a:xfrm>
            <a:off x="3819261" y="1030222"/>
            <a:ext cx="505206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OBJETIVO GENERAL</a:t>
            </a:r>
            <a:endParaRPr lang="es-ES_tradnl" sz="105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u="none" strike="noStrike" cap="none" noProof="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Analizar los datos generales generados en </a:t>
            </a:r>
            <a:r>
              <a:rPr lang="es-ES_tradnl" sz="1100" u="none" strike="noStrike" cap="none" noProof="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Pontia</a:t>
            </a:r>
            <a:r>
              <a:rPr lang="es-ES_tradnl" sz="1100" u="none" strike="noStrike" cap="none" noProof="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</a:t>
            </a:r>
            <a:r>
              <a:rPr lang="es-ES_tradnl" sz="1100" u="none" strike="noStrike" cap="none" noProof="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World</a:t>
            </a:r>
            <a:r>
              <a:rPr lang="es-ES_tradnl" sz="1100" u="none" strike="noStrike" cap="none" noProof="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para detectar patrones en las emociones y usar esa información para mejorar la experiencia de los clientes y la rentabilidad del negocio</a:t>
            </a:r>
          </a:p>
        </p:txBody>
      </p:sp>
      <p:sp>
        <p:nvSpPr>
          <p:cNvPr id="15" name="Google Shape;17;p1">
            <a:extLst>
              <a:ext uri="{FF2B5EF4-FFF2-40B4-BE49-F238E27FC236}">
                <a16:creationId xmlns:a16="http://schemas.microsoft.com/office/drawing/2014/main" id="{4AC9F2C7-F432-FC8F-EDA7-5F0F38895412}"/>
              </a:ext>
            </a:extLst>
          </p:cNvPr>
          <p:cNvSpPr/>
          <p:nvPr/>
        </p:nvSpPr>
        <p:spPr>
          <a:xfrm>
            <a:off x="3827347" y="2864890"/>
            <a:ext cx="491325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OBJETIVO 2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Diseñar e implementar un modelo de base de datos relacional que organice la información para facilitar consultas.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2" name="Google Shape;17;p1">
            <a:extLst>
              <a:ext uri="{FF2B5EF4-FFF2-40B4-BE49-F238E27FC236}">
                <a16:creationId xmlns:a16="http://schemas.microsoft.com/office/drawing/2014/main" id="{76F54964-5B7D-7675-E517-1278DD469F2C}"/>
              </a:ext>
            </a:extLst>
          </p:cNvPr>
          <p:cNvSpPr/>
          <p:nvPr/>
        </p:nvSpPr>
        <p:spPr>
          <a:xfrm>
            <a:off x="3819261" y="1897752"/>
            <a:ext cx="505206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OBJETIVOS ESPECÍFICOS</a:t>
            </a:r>
          </a:p>
        </p:txBody>
      </p:sp>
      <p:sp>
        <p:nvSpPr>
          <p:cNvPr id="3" name="Google Shape;17;p1">
            <a:extLst>
              <a:ext uri="{FF2B5EF4-FFF2-40B4-BE49-F238E27FC236}">
                <a16:creationId xmlns:a16="http://schemas.microsoft.com/office/drawing/2014/main" id="{F263230E-68EA-D284-AF03-BAFB7D93FAE8}"/>
              </a:ext>
            </a:extLst>
          </p:cNvPr>
          <p:cNvSpPr/>
          <p:nvPr/>
        </p:nvSpPr>
        <p:spPr>
          <a:xfrm>
            <a:off x="3827347" y="2202925"/>
            <a:ext cx="491325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OBJETIVO 1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Desarrollar un proceso de limpieza y acondicionamiento de datos completo.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4" name="Google Shape;17;p1">
            <a:extLst>
              <a:ext uri="{FF2B5EF4-FFF2-40B4-BE49-F238E27FC236}">
                <a16:creationId xmlns:a16="http://schemas.microsoft.com/office/drawing/2014/main" id="{B315B17D-91ED-3A11-234F-125B480D1257}"/>
              </a:ext>
            </a:extLst>
          </p:cNvPr>
          <p:cNvSpPr/>
          <p:nvPr/>
        </p:nvSpPr>
        <p:spPr>
          <a:xfrm>
            <a:off x="3827347" y="3526855"/>
            <a:ext cx="491325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OBJETIVO </a:t>
            </a: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3</a:t>
            </a:r>
            <a:endParaRPr lang="es-ES_tradnl" sz="110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>
              <a:buClr>
                <a:srgbClr val="FFFFFF"/>
              </a:buClr>
              <a:buSzPts val="1238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Desarrollar, entrenar y comparar diferentes modelos para clasificar emociones y una propuesta de IA Generativa.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5" name="Google Shape;17;p1">
            <a:extLst>
              <a:ext uri="{FF2B5EF4-FFF2-40B4-BE49-F238E27FC236}">
                <a16:creationId xmlns:a16="http://schemas.microsoft.com/office/drawing/2014/main" id="{40918704-3842-0371-DA97-28021A361C11}"/>
              </a:ext>
            </a:extLst>
          </p:cNvPr>
          <p:cNvSpPr/>
          <p:nvPr/>
        </p:nvSpPr>
        <p:spPr>
          <a:xfrm>
            <a:off x="3827347" y="4188821"/>
            <a:ext cx="491325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OBJETIVO 4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Generar un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dashboard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de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insights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para presentar los datos y conclusiones.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pic>
        <p:nvPicPr>
          <p:cNvPr id="16" name="Imagen 15" descr="Personas en un puente&#10;&#10;El contenido generado por IA puede ser incorrecto.">
            <a:extLst>
              <a:ext uri="{FF2B5EF4-FFF2-40B4-BE49-F238E27FC236}">
                <a16:creationId xmlns:a16="http://schemas.microsoft.com/office/drawing/2014/main" id="{7C07B26C-2964-BBE9-78D0-CAAF6A8BC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3458358" cy="5143500"/>
          </a:xfrm>
          <a:prstGeom prst="rect">
            <a:avLst/>
          </a:prstGeom>
        </p:spPr>
      </p:pic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4B7F350E-11EB-4B2D-B5D4-9020EA01F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7E903056-8AE8-6C2C-73EC-CC36B4776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B99C180-9C19-4C4B-29EC-F3DFF89AC632}"/>
              </a:ext>
            </a:extLst>
          </p:cNvPr>
          <p:cNvSpPr/>
          <p:nvPr/>
        </p:nvSpPr>
        <p:spPr>
          <a:xfrm>
            <a:off x="5353398" y="940173"/>
            <a:ext cx="4389120" cy="340156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3" name="Imagen 2" descr="Mano sosteniendo una caja de cartón&#10;&#10;El contenido generado por IA puede ser incorrecto.">
            <a:extLst>
              <a:ext uri="{FF2B5EF4-FFF2-40B4-BE49-F238E27FC236}">
                <a16:creationId xmlns:a16="http://schemas.microsoft.com/office/drawing/2014/main" id="{092FD474-E18D-EA28-7E1D-63CBEFAD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00" t="40" r="6959" b="-40"/>
          <a:stretch>
            <a:fillRect/>
          </a:stretch>
        </p:blipFill>
        <p:spPr>
          <a:xfrm>
            <a:off x="5799581" y="1337425"/>
            <a:ext cx="3344419" cy="332384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48729C5-E804-B645-1E56-23A61610ED80}"/>
              </a:ext>
            </a:extLst>
          </p:cNvPr>
          <p:cNvSpPr/>
          <p:nvPr/>
        </p:nvSpPr>
        <p:spPr>
          <a:xfrm>
            <a:off x="0" y="637674"/>
            <a:ext cx="3172968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Google Shape;14;p1">
            <a:extLst>
              <a:ext uri="{FF2B5EF4-FFF2-40B4-BE49-F238E27FC236}">
                <a16:creationId xmlns:a16="http://schemas.microsoft.com/office/drawing/2014/main" id="{8EAEE32F-EE69-C23C-E6FE-BCD43402DD13}"/>
              </a:ext>
            </a:extLst>
          </p:cNvPr>
          <p:cNvSpPr/>
          <p:nvPr/>
        </p:nvSpPr>
        <p:spPr>
          <a:xfrm>
            <a:off x="635594" y="356656"/>
            <a:ext cx="428625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Metodología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7" name="Google Shape;17;p1">
            <a:extLst>
              <a:ext uri="{FF2B5EF4-FFF2-40B4-BE49-F238E27FC236}">
                <a16:creationId xmlns:a16="http://schemas.microsoft.com/office/drawing/2014/main" id="{CD32CA61-F65A-A4CA-B829-078B6CEBDE0A}"/>
              </a:ext>
            </a:extLst>
          </p:cNvPr>
          <p:cNvSpPr/>
          <p:nvPr/>
        </p:nvSpPr>
        <p:spPr>
          <a:xfrm>
            <a:off x="956777" y="2386883"/>
            <a:ext cx="426682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VALORES NEGATIVOS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Tiempo de espera, costes y duraciones negativas transformados a valores positivos.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8" name="Google Shape;17;p1">
            <a:extLst>
              <a:ext uri="{FF2B5EF4-FFF2-40B4-BE49-F238E27FC236}">
                <a16:creationId xmlns:a16="http://schemas.microsoft.com/office/drawing/2014/main" id="{A721737D-37C0-C940-15EB-F633BA517E32}"/>
              </a:ext>
            </a:extLst>
          </p:cNvPr>
          <p:cNvSpPr/>
          <p:nvPr/>
        </p:nvSpPr>
        <p:spPr>
          <a:xfrm>
            <a:off x="646938" y="1247602"/>
            <a:ext cx="43891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FFFFFF"/>
              </a:buClr>
              <a:buSzPts val="1238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Partiendo de los datos iniciales no estructurados, se identificaron y corrigieron diversos problemas de calidad: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9" name="Google Shape;17;p1">
            <a:extLst>
              <a:ext uri="{FF2B5EF4-FFF2-40B4-BE49-F238E27FC236}">
                <a16:creationId xmlns:a16="http://schemas.microsoft.com/office/drawing/2014/main" id="{2FF9C1EA-1E86-F39A-AA5C-A5E545261888}"/>
              </a:ext>
            </a:extLst>
          </p:cNvPr>
          <p:cNvSpPr/>
          <p:nvPr/>
        </p:nvSpPr>
        <p:spPr>
          <a:xfrm>
            <a:off x="956777" y="1897237"/>
            <a:ext cx="42668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FORMATO DE DATOS</a:t>
            </a:r>
            <a:endParaRPr lang="es-ES_tradnl" sz="110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Limpieza y transformación de datos en tablas.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0" name="Google Shape;17;p1">
            <a:extLst>
              <a:ext uri="{FF2B5EF4-FFF2-40B4-BE49-F238E27FC236}">
                <a16:creationId xmlns:a16="http://schemas.microsoft.com/office/drawing/2014/main" id="{090B1442-C1D2-F67B-BDA1-2BE27154C91B}"/>
              </a:ext>
            </a:extLst>
          </p:cNvPr>
          <p:cNvSpPr/>
          <p:nvPr/>
        </p:nvSpPr>
        <p:spPr>
          <a:xfrm>
            <a:off x="956777" y="3045806"/>
            <a:ext cx="426682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CAMPO ID VISITANTE INCONSISTENTE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Se creó un nuevo campo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id_visitante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a partir de los datos de procedencia, duración y día de visita.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1" name="Google Shape;17;p1">
            <a:extLst>
              <a:ext uri="{FF2B5EF4-FFF2-40B4-BE49-F238E27FC236}">
                <a16:creationId xmlns:a16="http://schemas.microsoft.com/office/drawing/2014/main" id="{FFF62433-31AA-110B-699B-9D73E45CD0BB}"/>
              </a:ext>
            </a:extLst>
          </p:cNvPr>
          <p:cNvSpPr/>
          <p:nvPr/>
        </p:nvSpPr>
        <p:spPr>
          <a:xfrm>
            <a:off x="947061" y="3704729"/>
            <a:ext cx="426682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VALORES EXTREMOS EN DURACIÓN</a:t>
            </a:r>
          </a:p>
          <a:p>
            <a:pPr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Visitas con duración superior a 9 horas imputadas con la duración media de 350 minutos.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2" name="Google Shape;17;p1">
            <a:extLst>
              <a:ext uri="{FF2B5EF4-FFF2-40B4-BE49-F238E27FC236}">
                <a16:creationId xmlns:a16="http://schemas.microsoft.com/office/drawing/2014/main" id="{99F4CD32-EE1D-FC57-82D4-15A7CB672612}"/>
              </a:ext>
            </a:extLst>
          </p:cNvPr>
          <p:cNvSpPr/>
          <p:nvPr/>
        </p:nvSpPr>
        <p:spPr>
          <a:xfrm>
            <a:off x="937346" y="4363652"/>
            <a:ext cx="42668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VALORES ATÍPICOS EN COSTES</a:t>
            </a: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Tickets con valores muy bajos revisados por tipo de entrada.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4" name="Estrella de 5 puntas 13">
            <a:extLst>
              <a:ext uri="{FF2B5EF4-FFF2-40B4-BE49-F238E27FC236}">
                <a16:creationId xmlns:a16="http://schemas.microsoft.com/office/drawing/2014/main" id="{E9C14E99-5A2F-D59A-B27A-08C6C3970381}"/>
              </a:ext>
            </a:extLst>
          </p:cNvPr>
          <p:cNvSpPr/>
          <p:nvPr/>
        </p:nvSpPr>
        <p:spPr>
          <a:xfrm>
            <a:off x="704850" y="1898651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5" name="Estrella de 5 puntas 14">
            <a:extLst>
              <a:ext uri="{FF2B5EF4-FFF2-40B4-BE49-F238E27FC236}">
                <a16:creationId xmlns:a16="http://schemas.microsoft.com/office/drawing/2014/main" id="{6EE2C0B4-EC5C-AC51-A496-8F0C23378080}"/>
              </a:ext>
            </a:extLst>
          </p:cNvPr>
          <p:cNvSpPr/>
          <p:nvPr/>
        </p:nvSpPr>
        <p:spPr>
          <a:xfrm>
            <a:off x="704850" y="2484120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Estrella de 5 puntas 15">
            <a:extLst>
              <a:ext uri="{FF2B5EF4-FFF2-40B4-BE49-F238E27FC236}">
                <a16:creationId xmlns:a16="http://schemas.microsoft.com/office/drawing/2014/main" id="{4BAB0F2D-2589-10A6-E286-F88F7091AE53}"/>
              </a:ext>
            </a:extLst>
          </p:cNvPr>
          <p:cNvSpPr/>
          <p:nvPr/>
        </p:nvSpPr>
        <p:spPr>
          <a:xfrm>
            <a:off x="704850" y="4367784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Estrella de 5 puntas 16">
            <a:extLst>
              <a:ext uri="{FF2B5EF4-FFF2-40B4-BE49-F238E27FC236}">
                <a16:creationId xmlns:a16="http://schemas.microsoft.com/office/drawing/2014/main" id="{266119E1-AE1A-B079-F921-E9FE1F7B9B7D}"/>
              </a:ext>
            </a:extLst>
          </p:cNvPr>
          <p:cNvSpPr/>
          <p:nvPr/>
        </p:nvSpPr>
        <p:spPr>
          <a:xfrm>
            <a:off x="704850" y="3105912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8" name="Estrella de 5 puntas 17">
            <a:extLst>
              <a:ext uri="{FF2B5EF4-FFF2-40B4-BE49-F238E27FC236}">
                <a16:creationId xmlns:a16="http://schemas.microsoft.com/office/drawing/2014/main" id="{AF979AFD-F9EB-A041-122F-A941E364F537}"/>
              </a:ext>
            </a:extLst>
          </p:cNvPr>
          <p:cNvSpPr/>
          <p:nvPr/>
        </p:nvSpPr>
        <p:spPr>
          <a:xfrm>
            <a:off x="704850" y="3745992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C593CED-D108-48D5-B6C7-0B46FB905597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noProof="0" dirty="0">
                <a:solidFill>
                  <a:schemeClr val="accent2"/>
                </a:solidFill>
                <a:latin typeface="Montserrat SemiBold" pitchFamily="2" charset="77"/>
              </a:rPr>
              <a:t>3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2F5D7CDB-0FB1-EE58-5669-37EAC2F76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22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BE47AF46-BB2F-C554-E519-EA176F69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41F4C4F-F841-66C6-DA14-DEA17520AD85}"/>
              </a:ext>
            </a:extLst>
          </p:cNvPr>
          <p:cNvSpPr/>
          <p:nvPr/>
        </p:nvSpPr>
        <p:spPr>
          <a:xfrm>
            <a:off x="0" y="637674"/>
            <a:ext cx="5175504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5" name="Google Shape;14;p1">
            <a:extLst>
              <a:ext uri="{FF2B5EF4-FFF2-40B4-BE49-F238E27FC236}">
                <a16:creationId xmlns:a16="http://schemas.microsoft.com/office/drawing/2014/main" id="{A1EC82B9-894E-0804-A049-3A4ECD768368}"/>
              </a:ext>
            </a:extLst>
          </p:cNvPr>
          <p:cNvSpPr/>
          <p:nvPr/>
        </p:nvSpPr>
        <p:spPr>
          <a:xfrm>
            <a:off x="635594" y="356656"/>
            <a:ext cx="550003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noProof="0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Análisis exploratorio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65033AB-9C46-0C58-FC9C-A7E47C01009A}"/>
              </a:ext>
            </a:extLst>
          </p:cNvPr>
          <p:cNvSpPr txBox="1"/>
          <p:nvPr/>
        </p:nvSpPr>
        <p:spPr>
          <a:xfrm>
            <a:off x="502920" y="1081999"/>
            <a:ext cx="8138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4495E"/>
              </a:buClr>
              <a:buSzPts val="837"/>
              <a:buFont typeface="Noto Sans"/>
              <a:buNone/>
            </a:pPr>
            <a:r>
              <a:rPr lang="es-ES_tradnl" sz="1200" noProof="0" dirty="0">
                <a:solidFill>
                  <a:srgbClr val="34495E"/>
                </a:solidFill>
                <a:latin typeface="Montserrat" pitchFamily="2" charset="77"/>
                <a:ea typeface="Noto Sans"/>
                <a:cs typeface="Noto Sans"/>
                <a:sym typeface="Noto Sans"/>
              </a:rPr>
              <a:t>Se realizaron visualizaciones como mapamundi de distribución geográfica de visitantes, gráficos de número de visitantes por atracción, distribución de entradas y duraciones medias.</a:t>
            </a:r>
            <a:endParaRPr lang="es-ES_tradnl" sz="1200" noProof="0" dirty="0">
              <a:solidFill>
                <a:schemeClr val="dk1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96;p5">
            <a:extLst>
              <a:ext uri="{FF2B5EF4-FFF2-40B4-BE49-F238E27FC236}">
                <a16:creationId xmlns:a16="http://schemas.microsoft.com/office/drawing/2014/main" id="{2D3A3A45-271A-538E-7C76-B337DE5578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8887" y="1631987"/>
            <a:ext cx="3965598" cy="162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7;p5">
            <a:extLst>
              <a:ext uri="{FF2B5EF4-FFF2-40B4-BE49-F238E27FC236}">
                <a16:creationId xmlns:a16="http://schemas.microsoft.com/office/drawing/2014/main" id="{9A7722AE-0394-E2FE-2D98-8D995BACAA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" y="1556897"/>
            <a:ext cx="3965599" cy="1660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4;p5">
            <a:extLst>
              <a:ext uri="{FF2B5EF4-FFF2-40B4-BE49-F238E27FC236}">
                <a16:creationId xmlns:a16="http://schemas.microsoft.com/office/drawing/2014/main" id="{41B3A69B-7421-0C58-AB8E-D39BB22B0E8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757" y="3244659"/>
            <a:ext cx="3965599" cy="166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5;p5">
            <a:extLst>
              <a:ext uri="{FF2B5EF4-FFF2-40B4-BE49-F238E27FC236}">
                <a16:creationId xmlns:a16="http://schemas.microsoft.com/office/drawing/2014/main" id="{D9D73AF6-F990-739C-D893-A5CEEEB679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8887" y="3217711"/>
            <a:ext cx="3694177" cy="166081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262BB2B-EA3A-F4A1-1D1B-AD9ED26CF9D0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noProof="0" dirty="0">
                <a:solidFill>
                  <a:schemeClr val="accent2"/>
                </a:solidFill>
                <a:latin typeface="Montserrat SemiBold" pitchFamily="2" charset="77"/>
              </a:rPr>
              <a:t>4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EDAF8ECF-B0BD-0B65-0AD5-8B707BF18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3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>
          <a:extLst>
            <a:ext uri="{FF2B5EF4-FFF2-40B4-BE49-F238E27FC236}">
              <a16:creationId xmlns:a16="http://schemas.microsoft.com/office/drawing/2014/main" id="{423816AB-CA6C-DD71-2792-5EFB4D8D0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57B8236-E0EC-E3C7-4438-7F833C2F8C8E}"/>
              </a:ext>
            </a:extLst>
          </p:cNvPr>
          <p:cNvSpPr/>
          <p:nvPr/>
        </p:nvSpPr>
        <p:spPr>
          <a:xfrm>
            <a:off x="3110755" y="637674"/>
            <a:ext cx="3809998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 dirty="0"/>
          </a:p>
        </p:txBody>
      </p:sp>
      <p:sp>
        <p:nvSpPr>
          <p:cNvPr id="3" name="Google Shape;14;p1">
            <a:extLst>
              <a:ext uri="{FF2B5EF4-FFF2-40B4-BE49-F238E27FC236}">
                <a16:creationId xmlns:a16="http://schemas.microsoft.com/office/drawing/2014/main" id="{C6197407-AEC7-05BE-6C11-AD53A386477F}"/>
              </a:ext>
            </a:extLst>
          </p:cNvPr>
          <p:cNvSpPr/>
          <p:nvPr/>
        </p:nvSpPr>
        <p:spPr>
          <a:xfrm>
            <a:off x="3746349" y="356656"/>
            <a:ext cx="51249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noProof="0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Base de datos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46FAC24-595F-486F-CBED-398044CA9A0B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noProof="0" dirty="0">
                <a:solidFill>
                  <a:schemeClr val="accent2"/>
                </a:solidFill>
                <a:latin typeface="Montserrat SemiBold" pitchFamily="2" charset="77"/>
              </a:rPr>
              <a:t>5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sp>
        <p:nvSpPr>
          <p:cNvPr id="56" name="Google Shape;17;p1">
            <a:extLst>
              <a:ext uri="{FF2B5EF4-FFF2-40B4-BE49-F238E27FC236}">
                <a16:creationId xmlns:a16="http://schemas.microsoft.com/office/drawing/2014/main" id="{A443700A-30DD-E06D-0CDB-9F2A497928FD}"/>
              </a:ext>
            </a:extLst>
          </p:cNvPr>
          <p:cNvSpPr/>
          <p:nvPr/>
        </p:nvSpPr>
        <p:spPr>
          <a:xfrm>
            <a:off x="4067532" y="2377083"/>
            <a:ext cx="426682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SOLUCIÓN DE ERRORES TÉCNICOS</a:t>
            </a:r>
          </a:p>
          <a:p>
            <a:pPr lvl="0">
              <a:buClr>
                <a:srgbClr val="FFFFFF"/>
              </a:buClr>
              <a:buSzPts val="1238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Solución de errores de codificación + validación de tipos + problemas de carga de datos.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57" name="Google Shape;17;p1">
            <a:extLst>
              <a:ext uri="{FF2B5EF4-FFF2-40B4-BE49-F238E27FC236}">
                <a16:creationId xmlns:a16="http://schemas.microsoft.com/office/drawing/2014/main" id="{96721772-DF85-2630-AE47-6854301C975D}"/>
              </a:ext>
            </a:extLst>
          </p:cNvPr>
          <p:cNvSpPr/>
          <p:nvPr/>
        </p:nvSpPr>
        <p:spPr>
          <a:xfrm>
            <a:off x="3746349" y="1373044"/>
            <a:ext cx="438912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PROCESO PREPARACIÓN SQL</a:t>
            </a:r>
          </a:p>
        </p:txBody>
      </p:sp>
      <p:sp>
        <p:nvSpPr>
          <p:cNvPr id="58" name="Google Shape;17;p1">
            <a:extLst>
              <a:ext uri="{FF2B5EF4-FFF2-40B4-BE49-F238E27FC236}">
                <a16:creationId xmlns:a16="http://schemas.microsoft.com/office/drawing/2014/main" id="{91E6A848-966E-8738-DE38-D77F2D2BD61B}"/>
              </a:ext>
            </a:extLst>
          </p:cNvPr>
          <p:cNvSpPr/>
          <p:nvPr/>
        </p:nvSpPr>
        <p:spPr>
          <a:xfrm>
            <a:off x="4067532" y="1897237"/>
            <a:ext cx="42668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LIMPIEZA Y TRANSFORMACIÓN</a:t>
            </a:r>
            <a:endParaRPr lang="es-ES_tradnl" sz="110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lvl="0">
              <a:buClr>
                <a:srgbClr val="FFFFFF"/>
              </a:buClr>
              <a:buSzPts val="1238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Limpieza y transformación de datos para cargarlos en SQL.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59" name="Google Shape;17;p1">
            <a:extLst>
              <a:ext uri="{FF2B5EF4-FFF2-40B4-BE49-F238E27FC236}">
                <a16:creationId xmlns:a16="http://schemas.microsoft.com/office/drawing/2014/main" id="{D11A5BF2-FCD8-64CA-C6D8-DA6253ABE083}"/>
              </a:ext>
            </a:extLst>
          </p:cNvPr>
          <p:cNvSpPr/>
          <p:nvPr/>
        </p:nvSpPr>
        <p:spPr>
          <a:xfrm>
            <a:off x="4067532" y="3026206"/>
            <a:ext cx="426682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DEFINICIÓN DE REGLAS DE NEGOCIO</a:t>
            </a:r>
          </a:p>
          <a:p>
            <a:pPr lvl="0">
              <a:buClr>
                <a:srgbClr val="FFFFFF"/>
              </a:buClr>
              <a:buSzPts val="1238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Definición de reglas de negocio para imputar valores anómalos (duración &gt; 540min = 350 min,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fast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pass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 comprados con &gt; 3 días de antelación = Pase rápido erróneo).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60" name="Google Shape;17;p1">
            <a:extLst>
              <a:ext uri="{FF2B5EF4-FFF2-40B4-BE49-F238E27FC236}">
                <a16:creationId xmlns:a16="http://schemas.microsoft.com/office/drawing/2014/main" id="{C2972481-FF57-E91F-CFB1-96204ADAFFE9}"/>
              </a:ext>
            </a:extLst>
          </p:cNvPr>
          <p:cNvSpPr/>
          <p:nvPr/>
        </p:nvSpPr>
        <p:spPr>
          <a:xfrm>
            <a:off x="4067532" y="3844607"/>
            <a:ext cx="426682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PREPARACIÓN FINAL</a:t>
            </a:r>
          </a:p>
          <a:p>
            <a:pPr lvl="0">
              <a:buClr>
                <a:srgbClr val="FFFFFF"/>
              </a:buClr>
              <a:buSzPts val="1238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Uso de tablas con datos limpios para la realización de consultas de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KPIs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62" name="Estrella de 5 puntas 61">
            <a:extLst>
              <a:ext uri="{FF2B5EF4-FFF2-40B4-BE49-F238E27FC236}">
                <a16:creationId xmlns:a16="http://schemas.microsoft.com/office/drawing/2014/main" id="{BD3FAD4E-4113-334A-6593-E5FD9BA4DDB5}"/>
              </a:ext>
            </a:extLst>
          </p:cNvPr>
          <p:cNvSpPr/>
          <p:nvPr/>
        </p:nvSpPr>
        <p:spPr>
          <a:xfrm>
            <a:off x="3815605" y="1903362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3" name="Estrella de 5 puntas 62">
            <a:extLst>
              <a:ext uri="{FF2B5EF4-FFF2-40B4-BE49-F238E27FC236}">
                <a16:creationId xmlns:a16="http://schemas.microsoft.com/office/drawing/2014/main" id="{6D705DB5-14EE-322C-5E3E-883E688D13CF}"/>
              </a:ext>
            </a:extLst>
          </p:cNvPr>
          <p:cNvSpPr/>
          <p:nvPr/>
        </p:nvSpPr>
        <p:spPr>
          <a:xfrm>
            <a:off x="3815605" y="2399284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5" name="Estrella de 5 puntas 64">
            <a:extLst>
              <a:ext uri="{FF2B5EF4-FFF2-40B4-BE49-F238E27FC236}">
                <a16:creationId xmlns:a16="http://schemas.microsoft.com/office/drawing/2014/main" id="{7E4F0064-907C-0DC8-2572-D3BF2E32A61B}"/>
              </a:ext>
            </a:extLst>
          </p:cNvPr>
          <p:cNvSpPr/>
          <p:nvPr/>
        </p:nvSpPr>
        <p:spPr>
          <a:xfrm>
            <a:off x="3815605" y="3044640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6" name="Estrella de 5 puntas 65">
            <a:extLst>
              <a:ext uri="{FF2B5EF4-FFF2-40B4-BE49-F238E27FC236}">
                <a16:creationId xmlns:a16="http://schemas.microsoft.com/office/drawing/2014/main" id="{00CF1B76-75B2-D67A-DE33-BD77AF83BE42}"/>
              </a:ext>
            </a:extLst>
          </p:cNvPr>
          <p:cNvSpPr/>
          <p:nvPr/>
        </p:nvSpPr>
        <p:spPr>
          <a:xfrm>
            <a:off x="3815605" y="3849320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4" name="Imagen 3" descr="Pantalla de computadora con letras&#10;&#10;El contenido generado por IA puede ser incorrecto.">
            <a:extLst>
              <a:ext uri="{FF2B5EF4-FFF2-40B4-BE49-F238E27FC236}">
                <a16:creationId xmlns:a16="http://schemas.microsoft.com/office/drawing/2014/main" id="{D4B22181-04C3-B196-8CCF-E07ABB6F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69"/>
          <a:stretch>
            <a:fillRect/>
          </a:stretch>
        </p:blipFill>
        <p:spPr>
          <a:xfrm>
            <a:off x="0" y="0"/>
            <a:ext cx="3177030" cy="5139591"/>
          </a:xfrm>
          <a:prstGeom prst="rect">
            <a:avLst/>
          </a:prstGeom>
        </p:spPr>
      </p:pic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F1070C90-C29E-F8E8-829A-7487186E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8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BF0757D5-FD9B-6110-6865-20E1DE8C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BECB474-F11B-EAAA-344F-2030085D82C0}"/>
              </a:ext>
            </a:extLst>
          </p:cNvPr>
          <p:cNvSpPr/>
          <p:nvPr/>
        </p:nvSpPr>
        <p:spPr>
          <a:xfrm>
            <a:off x="-1" y="637674"/>
            <a:ext cx="4455459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Google Shape;14;p1">
            <a:extLst>
              <a:ext uri="{FF2B5EF4-FFF2-40B4-BE49-F238E27FC236}">
                <a16:creationId xmlns:a16="http://schemas.microsoft.com/office/drawing/2014/main" id="{8304B8B7-51BA-9C49-C37F-198138B1F556}"/>
              </a:ext>
            </a:extLst>
          </p:cNvPr>
          <p:cNvSpPr/>
          <p:nvPr/>
        </p:nvSpPr>
        <p:spPr>
          <a:xfrm>
            <a:off x="635594" y="356656"/>
            <a:ext cx="47970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Modelo relacional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D6060A33-1EBE-D2E7-B2A1-63DD23556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082" y="1190730"/>
            <a:ext cx="5156305" cy="3343357"/>
          </a:xfrm>
          <a:prstGeom prst="rect">
            <a:avLst/>
          </a:prstGeom>
        </p:spPr>
      </p:pic>
      <p:sp>
        <p:nvSpPr>
          <p:cNvPr id="10" name="Google Shape;17;p1">
            <a:extLst>
              <a:ext uri="{FF2B5EF4-FFF2-40B4-BE49-F238E27FC236}">
                <a16:creationId xmlns:a16="http://schemas.microsoft.com/office/drawing/2014/main" id="{65DF0A35-7E19-229B-A554-6192D99B3C2D}"/>
              </a:ext>
            </a:extLst>
          </p:cNvPr>
          <p:cNvSpPr/>
          <p:nvPr/>
        </p:nvSpPr>
        <p:spPr>
          <a:xfrm>
            <a:off x="714774" y="1994935"/>
            <a:ext cx="2898002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Sistema </a:t>
            </a:r>
            <a:r>
              <a:rPr lang="es-ES_tradnl" sz="1100" b="1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de Rankings</a:t>
            </a:r>
            <a:endParaRPr lang="es-ES_tradnl" sz="1100" b="1" u="none" strike="noStrike" cap="none" noProof="0" dirty="0">
              <a:solidFill>
                <a:schemeClr val="tx1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Se implementó un sistema de ranking para manejar empates en los datos y obtener una mejor visión de conjunto. </a:t>
            </a:r>
            <a:r>
              <a:rPr lang="es-ES_tradnl" sz="1100" dirty="0">
                <a:solidFill>
                  <a:schemeClr val="tx1"/>
                </a:solidFill>
                <a:highlight>
                  <a:srgbClr val="FFFF00"/>
                </a:highlight>
                <a:latin typeface="Montserrat Light" pitchFamily="2" charset="77"/>
                <a:ea typeface="Noto Sans"/>
                <a:cs typeface="Noto Sans"/>
                <a:sym typeface="Noto Sans"/>
              </a:rPr>
              <a:t>[EJEMPLO]</a:t>
            </a:r>
            <a:endParaRPr lang="es-ES_tradnl" sz="1100" dirty="0">
              <a:solidFill>
                <a:schemeClr val="tx1"/>
              </a:solidFill>
              <a:highlight>
                <a:srgbClr val="FFFF00"/>
              </a:highlight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1" name="Google Shape;17;p1">
            <a:extLst>
              <a:ext uri="{FF2B5EF4-FFF2-40B4-BE49-F238E27FC236}">
                <a16:creationId xmlns:a16="http://schemas.microsoft.com/office/drawing/2014/main" id="{F79881A3-9BF3-394E-B766-C04CFEEA18A5}"/>
              </a:ext>
            </a:extLst>
          </p:cNvPr>
          <p:cNvSpPr/>
          <p:nvPr/>
        </p:nvSpPr>
        <p:spPr>
          <a:xfrm>
            <a:off x="714774" y="1323187"/>
            <a:ext cx="426682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Modelo de datos</a:t>
            </a:r>
            <a:endParaRPr lang="es-ES_tradnl" sz="1100" b="1" u="none" strike="noStrike" cap="none" noProof="0" dirty="0">
              <a:solidFill>
                <a:schemeClr val="tx1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Se diseñó un modelo relacional que conecta las fuentes de datos y tablas principales para facilitar consultas analíticas.</a:t>
            </a:r>
          </a:p>
        </p:txBody>
      </p:sp>
      <p:sp>
        <p:nvSpPr>
          <p:cNvPr id="13" name="Google Shape;17;p1">
            <a:extLst>
              <a:ext uri="{FF2B5EF4-FFF2-40B4-BE49-F238E27FC236}">
                <a16:creationId xmlns:a16="http://schemas.microsoft.com/office/drawing/2014/main" id="{24E136FB-D767-6D02-3C01-14CC5D0B3725}"/>
              </a:ext>
            </a:extLst>
          </p:cNvPr>
          <p:cNvSpPr/>
          <p:nvPr/>
        </p:nvSpPr>
        <p:spPr>
          <a:xfrm>
            <a:off x="1075764" y="3174514"/>
            <a:ext cx="306592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1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Los visitantes subían como máximo a 7 atracciones, y como mínimo a 1.</a:t>
            </a:r>
          </a:p>
          <a:p>
            <a:pPr lvl="1">
              <a:buClr>
                <a:srgbClr val="34495E"/>
              </a:buClr>
              <a:buSzPts val="837"/>
            </a:pP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Noto Sans"/>
            </a:endParaRPr>
          </a:p>
          <a:p>
            <a:pPr lvl="1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La emoción más frecuente es "feliz" para todas las atracciones.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  <a:p>
            <a:pPr marL="171450" lvl="1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Noto Sans"/>
            </a:endParaRPr>
          </a:p>
          <a:p>
            <a:pPr lvl="1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Todas las atracciones tienen prácticamente la misma media de valoración (5/10).</a:t>
            </a:r>
            <a:endParaRPr lang="es-ES_tradnl" sz="1100" dirty="0">
              <a:solidFill>
                <a:srgbClr val="34495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" name="Google Shape;17;p1">
            <a:extLst>
              <a:ext uri="{FF2B5EF4-FFF2-40B4-BE49-F238E27FC236}">
                <a16:creationId xmlns:a16="http://schemas.microsoft.com/office/drawing/2014/main" id="{AE592010-686E-D7D3-7EB1-1A4024CDA6F4}"/>
              </a:ext>
            </a:extLst>
          </p:cNvPr>
          <p:cNvSpPr/>
          <p:nvPr/>
        </p:nvSpPr>
        <p:spPr>
          <a:xfrm>
            <a:off x="714774" y="2920599"/>
            <a:ext cx="289800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Conclusiones</a:t>
            </a:r>
          </a:p>
        </p:txBody>
      </p:sp>
      <p:sp>
        <p:nvSpPr>
          <p:cNvPr id="18" name="Estrella de 5 puntas 17">
            <a:extLst>
              <a:ext uri="{FF2B5EF4-FFF2-40B4-BE49-F238E27FC236}">
                <a16:creationId xmlns:a16="http://schemas.microsoft.com/office/drawing/2014/main" id="{D670C1AA-03F1-BD04-CF7B-8E725B05468B}"/>
              </a:ext>
            </a:extLst>
          </p:cNvPr>
          <p:cNvSpPr/>
          <p:nvPr/>
        </p:nvSpPr>
        <p:spPr>
          <a:xfrm>
            <a:off x="814090" y="3221056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9" name="Estrella de 5 puntas 18">
            <a:extLst>
              <a:ext uri="{FF2B5EF4-FFF2-40B4-BE49-F238E27FC236}">
                <a16:creationId xmlns:a16="http://schemas.microsoft.com/office/drawing/2014/main" id="{37FF0FAC-E529-9051-3A43-115159C06116}"/>
              </a:ext>
            </a:extLst>
          </p:cNvPr>
          <p:cNvSpPr/>
          <p:nvPr/>
        </p:nvSpPr>
        <p:spPr>
          <a:xfrm>
            <a:off x="814090" y="3727024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0" name="Estrella de 5 puntas 19">
            <a:extLst>
              <a:ext uri="{FF2B5EF4-FFF2-40B4-BE49-F238E27FC236}">
                <a16:creationId xmlns:a16="http://schemas.microsoft.com/office/drawing/2014/main" id="{5025D0F9-A94C-5C19-A071-21AD12FBBA88}"/>
              </a:ext>
            </a:extLst>
          </p:cNvPr>
          <p:cNvSpPr/>
          <p:nvPr/>
        </p:nvSpPr>
        <p:spPr>
          <a:xfrm>
            <a:off x="814090" y="4220800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673730E-EA72-C697-25EC-0910BC36C930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noProof="0" dirty="0">
                <a:solidFill>
                  <a:schemeClr val="accent2"/>
                </a:solidFill>
                <a:latin typeface="Montserrat SemiBold" pitchFamily="2" charset="77"/>
              </a:rPr>
              <a:t>6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23" name="Imagen 22" descr="Logotipo&#10;&#10;El contenido generado por IA puede ser incorrecto.">
            <a:extLst>
              <a:ext uri="{FF2B5EF4-FFF2-40B4-BE49-F238E27FC236}">
                <a16:creationId xmlns:a16="http://schemas.microsoft.com/office/drawing/2014/main" id="{C68E5B10-6FDF-4F35-3546-B26FA861D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894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>
          <a:extLst>
            <a:ext uri="{FF2B5EF4-FFF2-40B4-BE49-F238E27FC236}">
              <a16:creationId xmlns:a16="http://schemas.microsoft.com/office/drawing/2014/main" id="{D612EC2A-B126-5B44-5013-B8487E4F5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A4A338-9CDA-EC5E-A859-9E5FB3095457}"/>
              </a:ext>
            </a:extLst>
          </p:cNvPr>
          <p:cNvSpPr/>
          <p:nvPr/>
        </p:nvSpPr>
        <p:spPr>
          <a:xfrm>
            <a:off x="448887" y="1293578"/>
            <a:ext cx="6874987" cy="3403074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DC07CBD-DDE8-8A00-D3FF-0AE1E0E15CB4}"/>
              </a:ext>
            </a:extLst>
          </p:cNvPr>
          <p:cNvSpPr/>
          <p:nvPr/>
        </p:nvSpPr>
        <p:spPr>
          <a:xfrm>
            <a:off x="0" y="637674"/>
            <a:ext cx="5199956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" name="Google Shape;14;p1">
            <a:extLst>
              <a:ext uri="{FF2B5EF4-FFF2-40B4-BE49-F238E27FC236}">
                <a16:creationId xmlns:a16="http://schemas.microsoft.com/office/drawing/2014/main" id="{CEAF2EF1-39FD-BB5C-C14E-9E9FE160910E}"/>
              </a:ext>
            </a:extLst>
          </p:cNvPr>
          <p:cNvSpPr/>
          <p:nvPr/>
        </p:nvSpPr>
        <p:spPr>
          <a:xfrm>
            <a:off x="635593" y="356656"/>
            <a:ext cx="60977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dirty="0" err="1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Insights</a:t>
            </a:r>
            <a:r>
              <a:rPr lang="es-ES_tradnl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 destacados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6" name="Google Shape;17;p1">
            <a:extLst>
              <a:ext uri="{FF2B5EF4-FFF2-40B4-BE49-F238E27FC236}">
                <a16:creationId xmlns:a16="http://schemas.microsoft.com/office/drawing/2014/main" id="{FD06402F-057F-9B34-08B1-D0E81B535CFC}"/>
              </a:ext>
            </a:extLst>
          </p:cNvPr>
          <p:cNvSpPr/>
          <p:nvPr/>
        </p:nvSpPr>
        <p:spPr>
          <a:xfrm>
            <a:off x="1017772" y="2210830"/>
            <a:ext cx="36639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La media de valoraciones no varía significativamente por cada país.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8" name="Google Shape;17;p1">
            <a:extLst>
              <a:ext uri="{FF2B5EF4-FFF2-40B4-BE49-F238E27FC236}">
                <a16:creationId xmlns:a16="http://schemas.microsoft.com/office/drawing/2014/main" id="{8018CE88-BC39-5FB5-7306-FCBF42CA28FA}"/>
              </a:ext>
            </a:extLst>
          </p:cNvPr>
          <p:cNvSpPr/>
          <p:nvPr/>
        </p:nvSpPr>
        <p:spPr>
          <a:xfrm>
            <a:off x="1017772" y="1594868"/>
            <a:ext cx="36639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La mayoría de los visitantes (90,74%) solo se han subido a una atracción.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9" name="Google Shape;17;p1">
            <a:extLst>
              <a:ext uri="{FF2B5EF4-FFF2-40B4-BE49-F238E27FC236}">
                <a16:creationId xmlns:a16="http://schemas.microsoft.com/office/drawing/2014/main" id="{57F9E179-E582-20C0-D3AD-9E9F74EB7EE9}"/>
              </a:ext>
            </a:extLst>
          </p:cNvPr>
          <p:cNvSpPr/>
          <p:nvPr/>
        </p:nvSpPr>
        <p:spPr>
          <a:xfrm>
            <a:off x="1017772" y="2826792"/>
            <a:ext cx="36639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Las entradas tienen el mismo precio independientemente de la antelación de su compra.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0" name="Google Shape;17;p1">
            <a:extLst>
              <a:ext uri="{FF2B5EF4-FFF2-40B4-BE49-F238E27FC236}">
                <a16:creationId xmlns:a16="http://schemas.microsoft.com/office/drawing/2014/main" id="{EBB292E9-7844-8963-BD50-8A2E1AF09C16}"/>
              </a:ext>
            </a:extLst>
          </p:cNvPr>
          <p:cNvSpPr/>
          <p:nvPr/>
        </p:nvSpPr>
        <p:spPr>
          <a:xfrm>
            <a:off x="1008056" y="3442754"/>
            <a:ext cx="36639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El tiempo de espera no afecta positiva o negativamente a las valoraciones.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1" name="Google Shape;17;p1">
            <a:extLst>
              <a:ext uri="{FF2B5EF4-FFF2-40B4-BE49-F238E27FC236}">
                <a16:creationId xmlns:a16="http://schemas.microsoft.com/office/drawing/2014/main" id="{04AB9E40-54ED-E5E9-827D-D473F3807094}"/>
              </a:ext>
            </a:extLst>
          </p:cNvPr>
          <p:cNvSpPr/>
          <p:nvPr/>
        </p:nvSpPr>
        <p:spPr>
          <a:xfrm>
            <a:off x="998341" y="4058716"/>
            <a:ext cx="36639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El tiempo de espera es prácticamente igual para todas las atracciones.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12" name="Estrella de 5 puntas 11">
            <a:extLst>
              <a:ext uri="{FF2B5EF4-FFF2-40B4-BE49-F238E27FC236}">
                <a16:creationId xmlns:a16="http://schemas.microsoft.com/office/drawing/2014/main" id="{0E5B325A-0687-9486-6353-C947FFE3E124}"/>
              </a:ext>
            </a:extLst>
          </p:cNvPr>
          <p:cNvSpPr/>
          <p:nvPr/>
        </p:nvSpPr>
        <p:spPr>
          <a:xfrm>
            <a:off x="765845" y="1615999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3" name="Estrella de 5 puntas 12">
            <a:extLst>
              <a:ext uri="{FF2B5EF4-FFF2-40B4-BE49-F238E27FC236}">
                <a16:creationId xmlns:a16="http://schemas.microsoft.com/office/drawing/2014/main" id="{2D85D660-28E7-4EA4-CBEA-824F01AC7FAD}"/>
              </a:ext>
            </a:extLst>
          </p:cNvPr>
          <p:cNvSpPr/>
          <p:nvPr/>
        </p:nvSpPr>
        <p:spPr>
          <a:xfrm>
            <a:off x="765845" y="2237029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4" name="Estrella de 5 puntas 13">
            <a:extLst>
              <a:ext uri="{FF2B5EF4-FFF2-40B4-BE49-F238E27FC236}">
                <a16:creationId xmlns:a16="http://schemas.microsoft.com/office/drawing/2014/main" id="{4110989D-18C2-EFA1-F737-FB315224650E}"/>
              </a:ext>
            </a:extLst>
          </p:cNvPr>
          <p:cNvSpPr/>
          <p:nvPr/>
        </p:nvSpPr>
        <p:spPr>
          <a:xfrm>
            <a:off x="765845" y="4100119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5" name="Estrella de 5 puntas 14">
            <a:extLst>
              <a:ext uri="{FF2B5EF4-FFF2-40B4-BE49-F238E27FC236}">
                <a16:creationId xmlns:a16="http://schemas.microsoft.com/office/drawing/2014/main" id="{99B154BE-1F3D-1072-4599-7CFBE0BCCB57}"/>
              </a:ext>
            </a:extLst>
          </p:cNvPr>
          <p:cNvSpPr/>
          <p:nvPr/>
        </p:nvSpPr>
        <p:spPr>
          <a:xfrm>
            <a:off x="765845" y="2858059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Estrella de 5 puntas 15">
            <a:extLst>
              <a:ext uri="{FF2B5EF4-FFF2-40B4-BE49-F238E27FC236}">
                <a16:creationId xmlns:a16="http://schemas.microsoft.com/office/drawing/2014/main" id="{BB163300-8434-1A06-C087-5440C985A727}"/>
              </a:ext>
            </a:extLst>
          </p:cNvPr>
          <p:cNvSpPr/>
          <p:nvPr/>
        </p:nvSpPr>
        <p:spPr>
          <a:xfrm>
            <a:off x="765845" y="3479089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4939F1B-4EE3-75FA-96A1-55C41A37F605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noProof="0" dirty="0">
                <a:solidFill>
                  <a:schemeClr val="accent2"/>
                </a:solidFill>
                <a:latin typeface="Montserrat SemiBold" pitchFamily="2" charset="77"/>
              </a:rPr>
              <a:t>7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21" name="Imagen 20" descr="Imagen que contiene grande, llevar, paseo, tabla&#10;&#10;El contenido generado por IA puede ser incorrecto.">
            <a:extLst>
              <a:ext uri="{FF2B5EF4-FFF2-40B4-BE49-F238E27FC236}">
                <a16:creationId xmlns:a16="http://schemas.microsoft.com/office/drawing/2014/main" id="{FBBAA769-7766-4CD9-339E-99BD2E669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10" r="8489"/>
          <a:stretch>
            <a:fillRect/>
          </a:stretch>
        </p:blipFill>
        <p:spPr>
          <a:xfrm>
            <a:off x="5199956" y="1450863"/>
            <a:ext cx="3944044" cy="3088505"/>
          </a:xfrm>
          <a:prstGeom prst="rect">
            <a:avLst/>
          </a:prstGeom>
        </p:spPr>
      </p:pic>
      <p:pic>
        <p:nvPicPr>
          <p:cNvPr id="23" name="Imagen 22" descr="Logotipo&#10;&#10;El contenido generado por IA puede ser incorrecto.">
            <a:extLst>
              <a:ext uri="{FF2B5EF4-FFF2-40B4-BE49-F238E27FC236}">
                <a16:creationId xmlns:a16="http://schemas.microsoft.com/office/drawing/2014/main" id="{1A662C49-9584-C313-5330-F2075DD52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E642F784-36FC-34DD-0EED-CBF75A5B6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B05891A-A416-7D5F-B2D1-4AE68E99D11D}"/>
              </a:ext>
            </a:extLst>
          </p:cNvPr>
          <p:cNvSpPr/>
          <p:nvPr/>
        </p:nvSpPr>
        <p:spPr>
          <a:xfrm>
            <a:off x="-1" y="637674"/>
            <a:ext cx="6311705" cy="3129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Google Shape;14;p1">
            <a:extLst>
              <a:ext uri="{FF2B5EF4-FFF2-40B4-BE49-F238E27FC236}">
                <a16:creationId xmlns:a16="http://schemas.microsoft.com/office/drawing/2014/main" id="{20DF4752-8BCE-3A9B-2DC6-930891DC6287}"/>
              </a:ext>
            </a:extLst>
          </p:cNvPr>
          <p:cNvSpPr/>
          <p:nvPr/>
        </p:nvSpPr>
        <p:spPr>
          <a:xfrm>
            <a:off x="635593" y="356656"/>
            <a:ext cx="651079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25"/>
              <a:buFont typeface="Noto Sans"/>
              <a:buNone/>
            </a:pPr>
            <a:r>
              <a:rPr lang="es-ES_tradnl" sz="3800" b="1" dirty="0">
                <a:solidFill>
                  <a:schemeClr val="accent3"/>
                </a:solidFill>
                <a:latin typeface="Montserrat Black" pitchFamily="2" charset="77"/>
                <a:ea typeface="ADLaM Display" panose="02010000000000000000" pitchFamily="2" charset="77"/>
                <a:cs typeface="ADLaM Display" panose="02010000000000000000" pitchFamily="2" charset="77"/>
                <a:sym typeface="Noto Sans"/>
              </a:rPr>
              <a:t>Detección de emociones</a:t>
            </a:r>
            <a:endParaRPr lang="es-ES_tradnl" sz="3800" b="1" u="none" strike="noStrike" cap="none" dirty="0">
              <a:solidFill>
                <a:schemeClr val="accent3"/>
              </a:solidFill>
              <a:latin typeface="Montserrat Black" pitchFamily="2" charset="77"/>
              <a:ea typeface="ADLaM Display" panose="02010000000000000000" pitchFamily="2" charset="77"/>
              <a:cs typeface="ADLaM Display" panose="02010000000000000000" pitchFamily="2" charset="77"/>
              <a:sym typeface="Calibri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0CB7A1-3937-E344-EEDB-63D8AF626FB8}"/>
              </a:ext>
            </a:extLst>
          </p:cNvPr>
          <p:cNvSpPr txBox="1"/>
          <p:nvPr/>
        </p:nvSpPr>
        <p:spPr>
          <a:xfrm>
            <a:off x="7323875" y="4696652"/>
            <a:ext cx="15474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50" b="1" noProof="0" dirty="0">
                <a:solidFill>
                  <a:schemeClr val="accent2"/>
                </a:solidFill>
                <a:latin typeface="Montserrat SemiBold" pitchFamily="2" charset="77"/>
              </a:rPr>
              <a:t>8</a:t>
            </a:r>
            <a:endParaRPr lang="es-ES_tradnl" b="1" noProof="0" dirty="0">
              <a:solidFill>
                <a:schemeClr val="accent2"/>
              </a:solidFill>
              <a:latin typeface="Montserrat SemiBold" pitchFamily="2" charset="77"/>
            </a:endParaRP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47C3EE3C-406E-950B-48D6-C28F1B8CC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462" y="279315"/>
            <a:ext cx="1123859" cy="292123"/>
          </a:xfrm>
          <a:prstGeom prst="rect">
            <a:avLst/>
          </a:prstGeom>
        </p:spPr>
      </p:pic>
      <p:sp>
        <p:nvSpPr>
          <p:cNvPr id="6" name="Google Shape;17;p1">
            <a:extLst>
              <a:ext uri="{FF2B5EF4-FFF2-40B4-BE49-F238E27FC236}">
                <a16:creationId xmlns:a16="http://schemas.microsoft.com/office/drawing/2014/main" id="{7CD10F8B-D897-34A1-F6A0-20A80FA35B72}"/>
              </a:ext>
            </a:extLst>
          </p:cNvPr>
          <p:cNvSpPr/>
          <p:nvPr/>
        </p:nvSpPr>
        <p:spPr>
          <a:xfrm>
            <a:off x="635593" y="1250582"/>
            <a:ext cx="45366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u="none" strike="noStrike" cap="none" noProof="0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OBJETIVO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Desarrollar un sistema que clasifique 7 emociones a partir de imágenes faciales pequeñas en blanco y negro.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AC03FCE6-C3D6-DD42-FA83-D4469592CA64}"/>
              </a:ext>
            </a:extLst>
          </p:cNvPr>
          <p:cNvSpPr/>
          <p:nvPr/>
        </p:nvSpPr>
        <p:spPr>
          <a:xfrm>
            <a:off x="635594" y="1841777"/>
            <a:ext cx="625810" cy="2365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700" dirty="0">
                <a:latin typeface="Montserrat Medium" pitchFamily="2" charset="77"/>
              </a:rPr>
              <a:t>ANGRY</a:t>
            </a: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03007636-A11A-4288-39F3-BD290A79DBC7}"/>
              </a:ext>
            </a:extLst>
          </p:cNvPr>
          <p:cNvSpPr/>
          <p:nvPr/>
        </p:nvSpPr>
        <p:spPr>
          <a:xfrm>
            <a:off x="1391433" y="1841776"/>
            <a:ext cx="625810" cy="2365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700" dirty="0">
                <a:latin typeface="Montserrat Medium" pitchFamily="2" charset="77"/>
              </a:rPr>
              <a:t>DISGUST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12F2516C-8803-F85D-FB21-E828AC7B1093}"/>
              </a:ext>
            </a:extLst>
          </p:cNvPr>
          <p:cNvSpPr/>
          <p:nvPr/>
        </p:nvSpPr>
        <p:spPr>
          <a:xfrm>
            <a:off x="2147272" y="1841776"/>
            <a:ext cx="625810" cy="2365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700" dirty="0">
                <a:latin typeface="Montserrat Medium" pitchFamily="2" charset="77"/>
              </a:rPr>
              <a:t>FEAR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47379B12-F176-C9E1-4544-89641CAD962C}"/>
              </a:ext>
            </a:extLst>
          </p:cNvPr>
          <p:cNvSpPr/>
          <p:nvPr/>
        </p:nvSpPr>
        <p:spPr>
          <a:xfrm>
            <a:off x="2903111" y="1841775"/>
            <a:ext cx="625810" cy="2365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700" dirty="0">
                <a:latin typeface="Montserrat Medium" pitchFamily="2" charset="77"/>
              </a:rPr>
              <a:t>HAPPY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7F21414C-1072-F789-6B83-D55BA4954724}"/>
              </a:ext>
            </a:extLst>
          </p:cNvPr>
          <p:cNvSpPr/>
          <p:nvPr/>
        </p:nvSpPr>
        <p:spPr>
          <a:xfrm>
            <a:off x="3658950" y="1841774"/>
            <a:ext cx="673726" cy="2365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700" dirty="0">
                <a:latin typeface="Montserrat Medium" pitchFamily="2" charset="77"/>
              </a:rPr>
              <a:t>NEUTRAL</a:t>
            </a: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154EFAA2-07E1-8D9A-F1D2-FA8FD55AD8F6}"/>
              </a:ext>
            </a:extLst>
          </p:cNvPr>
          <p:cNvSpPr/>
          <p:nvPr/>
        </p:nvSpPr>
        <p:spPr>
          <a:xfrm>
            <a:off x="4462706" y="1841774"/>
            <a:ext cx="709514" cy="236513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700" dirty="0">
                <a:latin typeface="Montserrat Medium" pitchFamily="2" charset="77"/>
              </a:rPr>
              <a:t>SURPRISE</a:t>
            </a:r>
          </a:p>
        </p:txBody>
      </p:sp>
      <p:sp>
        <p:nvSpPr>
          <p:cNvPr id="34" name="Google Shape;17;p1">
            <a:extLst>
              <a:ext uri="{FF2B5EF4-FFF2-40B4-BE49-F238E27FC236}">
                <a16:creationId xmlns:a16="http://schemas.microsoft.com/office/drawing/2014/main" id="{68425D1C-E110-7273-1C68-07B4A1D1BA53}"/>
              </a:ext>
            </a:extLst>
          </p:cNvPr>
          <p:cNvSpPr/>
          <p:nvPr/>
        </p:nvSpPr>
        <p:spPr>
          <a:xfrm>
            <a:off x="634794" y="2264199"/>
            <a:ext cx="4536628" cy="103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PREPARACIÓN DE DATOS</a:t>
            </a:r>
            <a:endParaRPr lang="es-ES_tradnl" sz="105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División de datos para entrenar el modelo y probarlo.</a:t>
            </a:r>
          </a:p>
          <a:p>
            <a:pPr marL="171450" lvl="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Aumentación moderada de imágenes para incrementar el número de fotos por emoción (rotación, traslación, </a:t>
            </a:r>
            <a:r>
              <a:rPr lang="es-ES_tradnl" sz="1100" dirty="0" err="1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flip</a:t>
            </a: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, zoom).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  <a:p>
            <a:pPr marL="171450" indent="-171450">
              <a:buClr>
                <a:srgbClr val="34495E"/>
              </a:buClr>
              <a:buSzPts val="837"/>
              <a:buFont typeface="Wingdings" pitchFamily="2" charset="2"/>
              <a:buChar char="ü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Normalización de las imágenes para agilizar el procesamiento en el modelo.</a:t>
            </a:r>
          </a:p>
        </p:txBody>
      </p:sp>
      <p:sp>
        <p:nvSpPr>
          <p:cNvPr id="35" name="Google Shape;17;p1">
            <a:extLst>
              <a:ext uri="{FF2B5EF4-FFF2-40B4-BE49-F238E27FC236}">
                <a16:creationId xmlns:a16="http://schemas.microsoft.com/office/drawing/2014/main" id="{D5960667-3908-3CC0-C17D-059A0699DA6F}"/>
              </a:ext>
            </a:extLst>
          </p:cNvPr>
          <p:cNvSpPr/>
          <p:nvPr/>
        </p:nvSpPr>
        <p:spPr>
          <a:xfrm>
            <a:off x="937846" y="3737739"/>
            <a:ext cx="448290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1">
              <a:buClr>
                <a:srgbClr val="34495E"/>
              </a:buClr>
              <a:buSzPts val="837"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KPI principal — Macro-F1</a:t>
            </a:r>
            <a:endParaRPr lang="es-ES_tradnl" sz="1100" b="1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Calibri"/>
            </a:endParaRPr>
          </a:p>
          <a:p>
            <a:pPr lvl="1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Promedio de la capacidad de acierto y fallos por clase.</a:t>
            </a:r>
          </a:p>
          <a:p>
            <a:pPr lvl="1">
              <a:buClr>
                <a:srgbClr val="34495E"/>
              </a:buClr>
              <a:buSzPts val="837"/>
            </a:pP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Noto Sans"/>
            </a:endParaRPr>
          </a:p>
          <a:p>
            <a:pPr lvl="1">
              <a:buClr>
                <a:srgbClr val="34495E"/>
              </a:buClr>
              <a:buSzPts val="837"/>
            </a:pPr>
            <a:r>
              <a:rPr lang="es-ES_tradnl" sz="1100" b="1" dirty="0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KPI de referencia — </a:t>
            </a:r>
            <a:r>
              <a:rPr lang="es-ES_tradnl" sz="1100" b="1" dirty="0" err="1">
                <a:solidFill>
                  <a:schemeClr val="accent3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Accuracy</a:t>
            </a:r>
            <a:endParaRPr lang="es-ES_tradnl" sz="1100" b="1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  <a:p>
            <a:pPr lvl="1">
              <a:buClr>
                <a:srgbClr val="34495E"/>
              </a:buClr>
              <a:buSzPts val="837"/>
            </a:pPr>
            <a:r>
              <a:rPr lang="es-ES_tradnl" sz="1100" dirty="0">
                <a:solidFill>
                  <a:schemeClr val="tx1"/>
                </a:solidFill>
                <a:latin typeface="Montserrat Light" pitchFamily="2" charset="77"/>
                <a:ea typeface="Noto Sans"/>
                <a:cs typeface="Noto Sans"/>
                <a:sym typeface="Noto Sans"/>
              </a:rPr>
              <a:t>Número de aciertos del modelo general, sin diferenciar por clases.</a:t>
            </a:r>
            <a:endParaRPr lang="es-ES_tradnl" sz="1100" dirty="0">
              <a:solidFill>
                <a:schemeClr val="tx1"/>
              </a:solidFill>
              <a:latin typeface="Montserrat Light" pitchFamily="2" charset="77"/>
              <a:ea typeface="Noto Sans"/>
              <a:cs typeface="Noto Sans"/>
              <a:sym typeface="Calibri"/>
            </a:endParaRPr>
          </a:p>
        </p:txBody>
      </p:sp>
      <p:pic>
        <p:nvPicPr>
          <p:cNvPr id="38" name="Google Shape;207;p9" descr="preencoded.png">
            <a:extLst>
              <a:ext uri="{FF2B5EF4-FFF2-40B4-BE49-F238E27FC236}">
                <a16:creationId xmlns:a16="http://schemas.microsoft.com/office/drawing/2014/main" id="{1A96B8BA-F66E-51E8-7ADE-6F06DCC4D4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6901" y="1879463"/>
            <a:ext cx="3153948" cy="169403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7;p1">
            <a:extLst>
              <a:ext uri="{FF2B5EF4-FFF2-40B4-BE49-F238E27FC236}">
                <a16:creationId xmlns:a16="http://schemas.microsoft.com/office/drawing/2014/main" id="{59527416-85D8-44E5-8E21-7DED2FAE835D}"/>
              </a:ext>
            </a:extLst>
          </p:cNvPr>
          <p:cNvSpPr/>
          <p:nvPr/>
        </p:nvSpPr>
        <p:spPr>
          <a:xfrm>
            <a:off x="634794" y="3481166"/>
            <a:ext cx="453662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38"/>
              <a:buFont typeface="Noto Sans"/>
              <a:buNone/>
            </a:pPr>
            <a:r>
              <a:rPr lang="es-ES_tradnl" sz="1200" b="1" dirty="0">
                <a:solidFill>
                  <a:schemeClr val="tx1"/>
                </a:solidFill>
                <a:latin typeface="Montserrat ExtraBold" pitchFamily="2" charset="77"/>
                <a:ea typeface="Noto Sans"/>
                <a:cs typeface="Noto Sans"/>
                <a:sym typeface="Noto Sans"/>
              </a:rPr>
              <a:t>MÉTRICAS PRINCIPALES Y CRITERIOS DE EVALUACIÓN</a:t>
            </a:r>
            <a:endParaRPr lang="es-ES_tradnl" sz="1050" b="1" u="none" strike="noStrike" cap="none" noProof="0" dirty="0">
              <a:solidFill>
                <a:schemeClr val="accent3"/>
              </a:solidFill>
              <a:latin typeface="Montserrat ExtraBold" pitchFamily="2" charset="77"/>
              <a:ea typeface="Noto Sans"/>
              <a:cs typeface="Noto Sans"/>
              <a:sym typeface="Noto Sans"/>
            </a:endParaRPr>
          </a:p>
        </p:txBody>
      </p:sp>
      <p:sp>
        <p:nvSpPr>
          <p:cNvPr id="41" name="Estrella de 5 puntas 40">
            <a:extLst>
              <a:ext uri="{FF2B5EF4-FFF2-40B4-BE49-F238E27FC236}">
                <a16:creationId xmlns:a16="http://schemas.microsoft.com/office/drawing/2014/main" id="{C337D911-9DFC-1541-2848-C57B925CD2C0}"/>
              </a:ext>
            </a:extLst>
          </p:cNvPr>
          <p:cNvSpPr/>
          <p:nvPr/>
        </p:nvSpPr>
        <p:spPr>
          <a:xfrm>
            <a:off x="686128" y="3750328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2" name="Estrella de 5 puntas 41">
            <a:extLst>
              <a:ext uri="{FF2B5EF4-FFF2-40B4-BE49-F238E27FC236}">
                <a16:creationId xmlns:a16="http://schemas.microsoft.com/office/drawing/2014/main" id="{E08C6F30-D300-A121-7679-0C3884EF54B2}"/>
              </a:ext>
            </a:extLst>
          </p:cNvPr>
          <p:cNvSpPr/>
          <p:nvPr/>
        </p:nvSpPr>
        <p:spPr>
          <a:xfrm>
            <a:off x="686128" y="4260147"/>
            <a:ext cx="112014" cy="112014"/>
          </a:xfrm>
          <a:prstGeom prst="star5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E8E4A09-B299-EFD9-EC7A-578C2BD84DEC}"/>
              </a:ext>
            </a:extLst>
          </p:cNvPr>
          <p:cNvSpPr/>
          <p:nvPr/>
        </p:nvSpPr>
        <p:spPr>
          <a:xfrm>
            <a:off x="5560455" y="1664030"/>
            <a:ext cx="4099360" cy="212490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9223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ntia World">
      <a:dk1>
        <a:srgbClr val="000000"/>
      </a:dk1>
      <a:lt1>
        <a:srgbClr val="FFFFFF"/>
      </a:lt1>
      <a:dk2>
        <a:srgbClr val="F2BFAD"/>
      </a:dk2>
      <a:lt2>
        <a:srgbClr val="B5C9E3"/>
      </a:lt2>
      <a:accent1>
        <a:srgbClr val="AACC96"/>
      </a:accent1>
      <a:accent2>
        <a:srgbClr val="0094C5"/>
      </a:accent2>
      <a:accent3>
        <a:srgbClr val="FF3D6D"/>
      </a:accent3>
      <a:accent4>
        <a:srgbClr val="8B52FE"/>
      </a:accent4>
      <a:accent5>
        <a:srgbClr val="EF6F3C"/>
      </a:accent5>
      <a:accent6>
        <a:srgbClr val="D3B6D3"/>
      </a:accent6>
      <a:hlink>
        <a:srgbClr val="691E3E"/>
      </a:hlink>
      <a:folHlink>
        <a:srgbClr val="2553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5358</Words>
  <Application>Microsoft Macintosh PowerPoint</Application>
  <PresentationFormat>Presentación en pantalla (16:9)</PresentationFormat>
  <Paragraphs>232</Paragraphs>
  <Slides>19</Slides>
  <Notes>18</Notes>
  <HiddenSlides>1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0" baseType="lpstr">
      <vt:lpstr>Montserrat Light</vt:lpstr>
      <vt:lpstr>Calibri</vt:lpstr>
      <vt:lpstr>Montserrat ExtraBold</vt:lpstr>
      <vt:lpstr>Wingdings</vt:lpstr>
      <vt:lpstr>Montserrat Black</vt:lpstr>
      <vt:lpstr>Montserrat SemiBold</vt:lpstr>
      <vt:lpstr>Montserrat</vt:lpstr>
      <vt:lpstr>Arial</vt:lpstr>
      <vt:lpstr>Noto Sans</vt:lpstr>
      <vt:lpstr>Montserrat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Anamaria Turda</dc:creator>
  <cp:lastModifiedBy>Inés Benito Díaz</cp:lastModifiedBy>
  <cp:revision>1</cp:revision>
  <dcterms:created xsi:type="dcterms:W3CDTF">2025-09-11T14:51:11Z</dcterms:created>
  <dcterms:modified xsi:type="dcterms:W3CDTF">2025-10-09T18:02:05Z</dcterms:modified>
</cp:coreProperties>
</file>